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6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3" r:id="rId1"/>
  </p:sldMasterIdLst>
  <p:notesMasterIdLst>
    <p:notesMasterId r:id="rId34"/>
  </p:notesMasterIdLst>
  <p:handoutMasterIdLst>
    <p:handoutMasterId r:id="rId35"/>
  </p:handoutMasterIdLst>
  <p:sldIdLst>
    <p:sldId id="556" r:id="rId2"/>
    <p:sldId id="557" r:id="rId3"/>
    <p:sldId id="558" r:id="rId4"/>
    <p:sldId id="530" r:id="rId5"/>
    <p:sldId id="481" r:id="rId6"/>
    <p:sldId id="528" r:id="rId7"/>
    <p:sldId id="546" r:id="rId8"/>
    <p:sldId id="438" r:id="rId9"/>
    <p:sldId id="437" r:id="rId10"/>
    <p:sldId id="436" r:id="rId11"/>
    <p:sldId id="450" r:id="rId12"/>
    <p:sldId id="559" r:id="rId13"/>
    <p:sldId id="444" r:id="rId14"/>
    <p:sldId id="443" r:id="rId15"/>
    <p:sldId id="451" r:id="rId16"/>
    <p:sldId id="548" r:id="rId17"/>
    <p:sldId id="549" r:id="rId18"/>
    <p:sldId id="560" r:id="rId19"/>
    <p:sldId id="550" r:id="rId20"/>
    <p:sldId id="457" r:id="rId21"/>
    <p:sldId id="504" r:id="rId22"/>
    <p:sldId id="551" r:id="rId23"/>
    <p:sldId id="552" r:id="rId24"/>
    <p:sldId id="425" r:id="rId25"/>
    <p:sldId id="562" r:id="rId26"/>
    <p:sldId id="563" r:id="rId27"/>
    <p:sldId id="561" r:id="rId28"/>
    <p:sldId id="533" r:id="rId29"/>
    <p:sldId id="553" r:id="rId30"/>
    <p:sldId id="564" r:id="rId31"/>
    <p:sldId id="554" r:id="rId32"/>
    <p:sldId id="555" r:id="rId33"/>
  </p:sldIdLst>
  <p:sldSz cx="9144000" cy="6858000" type="screen4x3"/>
  <p:notesSz cx="6881813" cy="92964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963"/>
    <a:srgbClr val="530359"/>
    <a:srgbClr val="B40085"/>
    <a:srgbClr val="BC008B"/>
    <a:srgbClr val="CC0099"/>
    <a:srgbClr val="960096"/>
    <a:srgbClr val="A400A4"/>
    <a:srgbClr val="800080"/>
    <a:srgbClr val="700070"/>
    <a:srgbClr val="C45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7346" autoAdjust="0"/>
  </p:normalViewPr>
  <p:slideViewPr>
    <p:cSldViewPr>
      <p:cViewPr varScale="1">
        <p:scale>
          <a:sx n="76" d="100"/>
          <a:sy n="76" d="100"/>
        </p:scale>
        <p:origin x="-17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292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C8C7C-D861-4D82-B783-0CB0A4E2A0D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9BB2A2E-75F2-4BF4-950A-3EDF62E8C938}">
      <dgm:prSet phldrT="[Texto]" custT="1"/>
      <dgm:spPr>
        <a:solidFill>
          <a:srgbClr val="461D53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sz="1900" b="1" dirty="0" smtClean="0"/>
            <a:t>Ley Federal de Protección de Datos Personales en Posesión de los Particulares</a:t>
          </a:r>
          <a:endParaRPr lang="es-MX" sz="1900" b="1" dirty="0"/>
        </a:p>
      </dgm:t>
    </dgm:pt>
    <dgm:pt modelId="{559729CD-151A-4F5F-88BF-68D6F46BC2C1}" type="parTrans" cxnId="{22D796AF-4C09-4BCF-AEBE-1E514DAC1ABC}">
      <dgm:prSet/>
      <dgm:spPr/>
      <dgm:t>
        <a:bodyPr/>
        <a:lstStyle/>
        <a:p>
          <a:endParaRPr lang="es-MX" sz="2400"/>
        </a:p>
      </dgm:t>
    </dgm:pt>
    <dgm:pt modelId="{6DC401C1-140A-4C70-9FD9-561753B4BB27}" type="sibTrans" cxnId="{22D796AF-4C09-4BCF-AEBE-1E514DAC1ABC}">
      <dgm:prSet/>
      <dgm:spPr/>
      <dgm:t>
        <a:bodyPr/>
        <a:lstStyle/>
        <a:p>
          <a:endParaRPr lang="es-MX" sz="2400"/>
        </a:p>
      </dgm:t>
    </dgm:pt>
    <dgm:pt modelId="{AADCC4CA-648C-498A-A801-E78FD7C44AD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800" dirty="0" smtClean="0"/>
            <a:t>- </a:t>
          </a:r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 público y</a:t>
          </a:r>
        </a:p>
        <a:p>
          <a:pPr>
            <a:spcAft>
              <a:spcPts val="0"/>
            </a:spcAft>
          </a:pPr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Observancia general</a:t>
          </a:r>
        </a:p>
        <a:p>
          <a:pPr>
            <a:spcAft>
              <a:spcPts val="0"/>
            </a:spcAft>
          </a:pPr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Federal </a:t>
          </a:r>
          <a:endParaRPr lang="es-MX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89A53-C8E2-4128-8540-C2DEA8454417}" type="parTrans" cxnId="{9C376718-7BC5-40FE-B38D-69354C0D0237}">
      <dgm:prSet/>
      <dgm:spPr/>
      <dgm:t>
        <a:bodyPr/>
        <a:lstStyle/>
        <a:p>
          <a:endParaRPr lang="es-MX" sz="2400"/>
        </a:p>
      </dgm:t>
    </dgm:pt>
    <dgm:pt modelId="{EE0D01C0-769C-401D-848E-926E88ADD2D6}" type="sibTrans" cxnId="{9C376718-7BC5-40FE-B38D-69354C0D0237}">
      <dgm:prSet/>
      <dgm:spPr/>
      <dgm:t>
        <a:bodyPr/>
        <a:lstStyle/>
        <a:p>
          <a:endParaRPr lang="es-MX" sz="2400"/>
        </a:p>
      </dgm:t>
    </dgm:pt>
    <dgm:pt modelId="{F61F0F1D-9D6D-41A2-BA12-3BFF7D660EE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Protección de datos personales en posesión de los particulares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FC1A8-B85D-4B82-9206-C83EECADF8A2}" type="parTrans" cxnId="{9E38B1A8-85FE-455C-9122-377DEA0AB788}">
      <dgm:prSet/>
      <dgm:spPr/>
      <dgm:t>
        <a:bodyPr/>
        <a:lstStyle/>
        <a:p>
          <a:endParaRPr lang="es-MX" sz="2400"/>
        </a:p>
      </dgm:t>
    </dgm:pt>
    <dgm:pt modelId="{D86F83FC-9366-4E7A-8CA9-948770B7CAFE}" type="sibTrans" cxnId="{9E38B1A8-85FE-455C-9122-377DEA0AB788}">
      <dgm:prSet/>
      <dgm:spPr/>
      <dgm:t>
        <a:bodyPr/>
        <a:lstStyle/>
        <a:p>
          <a:endParaRPr lang="es-MX" sz="2400"/>
        </a:p>
      </dgm:t>
    </dgm:pt>
    <dgm:pt modelId="{3D2E85DC-254D-4E47-B0E7-22EBE4228C5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Regular el tratamiento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Legítimo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Controlado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Informado 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E5D571-B4AA-47FF-B958-57BC6E67D828}" type="parTrans" cxnId="{DE2732DC-8C54-44BE-802D-6D940041A1E6}">
      <dgm:prSet/>
      <dgm:spPr/>
      <dgm:t>
        <a:bodyPr/>
        <a:lstStyle/>
        <a:p>
          <a:endParaRPr lang="es-MX" sz="2400"/>
        </a:p>
      </dgm:t>
    </dgm:pt>
    <dgm:pt modelId="{6295F6AA-CDD0-4FF0-AAC4-040B644771A4}" type="sibTrans" cxnId="{DE2732DC-8C54-44BE-802D-6D940041A1E6}">
      <dgm:prSet/>
      <dgm:spPr/>
      <dgm:t>
        <a:bodyPr/>
        <a:lstStyle/>
        <a:p>
          <a:endParaRPr lang="es-MX" sz="2400"/>
        </a:p>
      </dgm:t>
    </dgm:pt>
    <dgm:pt modelId="{34F4AF01-997D-4C74-B2F1-005DD50DCC8C}" type="pres">
      <dgm:prSet presAssocID="{7BDC8C7C-D861-4D82-B783-0CB0A4E2A0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37F748-2E3E-41D8-90ED-06A0DDA2D8FF}" type="pres">
      <dgm:prSet presAssocID="{B9BB2A2E-75F2-4BF4-950A-3EDF62E8C938}" presName="centerShape" presStyleLbl="node0" presStyleIdx="0" presStyleCnt="1" custScaleX="116992" custScaleY="108630"/>
      <dgm:spPr/>
      <dgm:t>
        <a:bodyPr/>
        <a:lstStyle/>
        <a:p>
          <a:endParaRPr lang="es-MX"/>
        </a:p>
      </dgm:t>
    </dgm:pt>
    <dgm:pt modelId="{415B0783-8424-41BC-97DB-40CC67BBEA21}" type="pres">
      <dgm:prSet presAssocID="{44189A53-C8E2-4128-8540-C2DEA8454417}" presName="parTrans" presStyleLbl="bgSibTrans2D1" presStyleIdx="0" presStyleCnt="3" custLinFactNeighborX="-4566" custLinFactNeighborY="41830"/>
      <dgm:spPr/>
      <dgm:t>
        <a:bodyPr/>
        <a:lstStyle/>
        <a:p>
          <a:endParaRPr lang="es-MX"/>
        </a:p>
      </dgm:t>
    </dgm:pt>
    <dgm:pt modelId="{D7B1222A-5A0E-463F-A138-E11723409F8A}" type="pres">
      <dgm:prSet presAssocID="{AADCC4CA-648C-498A-A801-E78FD7C44AD4}" presName="node" presStyleLbl="node1" presStyleIdx="0" presStyleCnt="3" custScaleX="131095" custScaleY="62678" custRadScaleRad="92868" custRadScaleInc="-68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0D98C5-89A7-43C7-95D2-ACE54A416D7D}" type="pres">
      <dgm:prSet presAssocID="{2F3FC1A8-B85D-4B82-9206-C83EECADF8A2}" presName="parTrans" presStyleLbl="bgSibTrans2D1" presStyleIdx="1" presStyleCnt="3" custLinFactNeighborX="-1564" custLinFactNeighborY="3974"/>
      <dgm:spPr/>
      <dgm:t>
        <a:bodyPr/>
        <a:lstStyle/>
        <a:p>
          <a:endParaRPr lang="es-MX"/>
        </a:p>
      </dgm:t>
    </dgm:pt>
    <dgm:pt modelId="{D9B99EA0-6ECD-46E5-8EF5-EDC958B0977A}" type="pres">
      <dgm:prSet presAssocID="{F61F0F1D-9D6D-41A2-BA12-3BFF7D660EE0}" presName="node" presStyleLbl="node1" presStyleIdx="1" presStyleCnt="3" custScaleX="146404" custScaleY="65004" custRadScaleRad="82143" custRadScaleInc="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6CF036-3C21-43B6-A40D-A053C1E1A73F}" type="pres">
      <dgm:prSet presAssocID="{13E5D571-B4AA-47FF-B958-57BC6E67D828}" presName="parTrans" presStyleLbl="bgSibTrans2D1" presStyleIdx="2" presStyleCnt="3" custLinFactNeighborX="6881" custLinFactNeighborY="78216"/>
      <dgm:spPr/>
      <dgm:t>
        <a:bodyPr/>
        <a:lstStyle/>
        <a:p>
          <a:endParaRPr lang="es-MX"/>
        </a:p>
      </dgm:t>
    </dgm:pt>
    <dgm:pt modelId="{1E18DEE2-CC67-4184-AC8A-A07CD56A5861}" type="pres">
      <dgm:prSet presAssocID="{3D2E85DC-254D-4E47-B0E7-22EBE4228C56}" presName="node" presStyleLbl="node1" presStyleIdx="2" presStyleCnt="3" custScaleX="136387" custScaleY="89037" custRadScaleRad="95912" custRadScaleInc="85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376718-7BC5-40FE-B38D-69354C0D0237}" srcId="{B9BB2A2E-75F2-4BF4-950A-3EDF62E8C938}" destId="{AADCC4CA-648C-498A-A801-E78FD7C44AD4}" srcOrd="0" destOrd="0" parTransId="{44189A53-C8E2-4128-8540-C2DEA8454417}" sibTransId="{EE0D01C0-769C-401D-848E-926E88ADD2D6}"/>
    <dgm:cxn modelId="{7587851E-D7F3-4FC3-9934-D77419C40F5D}" type="presOf" srcId="{7BDC8C7C-D861-4D82-B783-0CB0A4E2A0D2}" destId="{34F4AF01-997D-4C74-B2F1-005DD50DCC8C}" srcOrd="0" destOrd="0" presId="urn:microsoft.com/office/officeart/2005/8/layout/radial4"/>
    <dgm:cxn modelId="{AA0DBE68-CAF3-440C-8566-8DE9AEEE80B1}" type="presOf" srcId="{13E5D571-B4AA-47FF-B958-57BC6E67D828}" destId="{816CF036-3C21-43B6-A40D-A053C1E1A73F}" srcOrd="0" destOrd="0" presId="urn:microsoft.com/office/officeart/2005/8/layout/radial4"/>
    <dgm:cxn modelId="{2D327CDB-1523-480F-B140-BF882ACA1FDF}" type="presOf" srcId="{B9BB2A2E-75F2-4BF4-950A-3EDF62E8C938}" destId="{5637F748-2E3E-41D8-90ED-06A0DDA2D8FF}" srcOrd="0" destOrd="0" presId="urn:microsoft.com/office/officeart/2005/8/layout/radial4"/>
    <dgm:cxn modelId="{C303A4BF-9541-4564-8B94-E28CB0F34D3A}" type="presOf" srcId="{F61F0F1D-9D6D-41A2-BA12-3BFF7D660EE0}" destId="{D9B99EA0-6ECD-46E5-8EF5-EDC958B0977A}" srcOrd="0" destOrd="0" presId="urn:microsoft.com/office/officeart/2005/8/layout/radial4"/>
    <dgm:cxn modelId="{BEF4693F-FA31-4E89-A00E-F53A0AE91C95}" type="presOf" srcId="{3D2E85DC-254D-4E47-B0E7-22EBE4228C56}" destId="{1E18DEE2-CC67-4184-AC8A-A07CD56A5861}" srcOrd="0" destOrd="0" presId="urn:microsoft.com/office/officeart/2005/8/layout/radial4"/>
    <dgm:cxn modelId="{9E38B1A8-85FE-455C-9122-377DEA0AB788}" srcId="{B9BB2A2E-75F2-4BF4-950A-3EDF62E8C938}" destId="{F61F0F1D-9D6D-41A2-BA12-3BFF7D660EE0}" srcOrd="1" destOrd="0" parTransId="{2F3FC1A8-B85D-4B82-9206-C83EECADF8A2}" sibTransId="{D86F83FC-9366-4E7A-8CA9-948770B7CAFE}"/>
    <dgm:cxn modelId="{D5C39A77-E68A-423C-97A7-54B91334268A}" type="presOf" srcId="{2F3FC1A8-B85D-4B82-9206-C83EECADF8A2}" destId="{DB0D98C5-89A7-43C7-95D2-ACE54A416D7D}" srcOrd="0" destOrd="0" presId="urn:microsoft.com/office/officeart/2005/8/layout/radial4"/>
    <dgm:cxn modelId="{7E1CEFFF-A3C8-4B64-AF81-CB73EF2ADF2D}" type="presOf" srcId="{44189A53-C8E2-4128-8540-C2DEA8454417}" destId="{415B0783-8424-41BC-97DB-40CC67BBEA21}" srcOrd="0" destOrd="0" presId="urn:microsoft.com/office/officeart/2005/8/layout/radial4"/>
    <dgm:cxn modelId="{DE2732DC-8C54-44BE-802D-6D940041A1E6}" srcId="{B9BB2A2E-75F2-4BF4-950A-3EDF62E8C938}" destId="{3D2E85DC-254D-4E47-B0E7-22EBE4228C56}" srcOrd="2" destOrd="0" parTransId="{13E5D571-B4AA-47FF-B958-57BC6E67D828}" sibTransId="{6295F6AA-CDD0-4FF0-AAC4-040B644771A4}"/>
    <dgm:cxn modelId="{B50E892B-3489-4EF0-A38E-1AD5024CD71E}" type="presOf" srcId="{AADCC4CA-648C-498A-A801-E78FD7C44AD4}" destId="{D7B1222A-5A0E-463F-A138-E11723409F8A}" srcOrd="0" destOrd="0" presId="urn:microsoft.com/office/officeart/2005/8/layout/radial4"/>
    <dgm:cxn modelId="{22D796AF-4C09-4BCF-AEBE-1E514DAC1ABC}" srcId="{7BDC8C7C-D861-4D82-B783-0CB0A4E2A0D2}" destId="{B9BB2A2E-75F2-4BF4-950A-3EDF62E8C938}" srcOrd="0" destOrd="0" parTransId="{559729CD-151A-4F5F-88BF-68D6F46BC2C1}" sibTransId="{6DC401C1-140A-4C70-9FD9-561753B4BB27}"/>
    <dgm:cxn modelId="{DAE4EC77-250C-40A4-BE4D-7BCB7155B1A3}" type="presParOf" srcId="{34F4AF01-997D-4C74-B2F1-005DD50DCC8C}" destId="{5637F748-2E3E-41D8-90ED-06A0DDA2D8FF}" srcOrd="0" destOrd="0" presId="urn:microsoft.com/office/officeart/2005/8/layout/radial4"/>
    <dgm:cxn modelId="{83B13784-E34A-4B8A-A6C9-461A22B4F88D}" type="presParOf" srcId="{34F4AF01-997D-4C74-B2F1-005DD50DCC8C}" destId="{415B0783-8424-41BC-97DB-40CC67BBEA21}" srcOrd="1" destOrd="0" presId="urn:microsoft.com/office/officeart/2005/8/layout/radial4"/>
    <dgm:cxn modelId="{5BC0FA9A-93E0-4F39-92C3-5E06B5248109}" type="presParOf" srcId="{34F4AF01-997D-4C74-B2F1-005DD50DCC8C}" destId="{D7B1222A-5A0E-463F-A138-E11723409F8A}" srcOrd="2" destOrd="0" presId="urn:microsoft.com/office/officeart/2005/8/layout/radial4"/>
    <dgm:cxn modelId="{EEFEB5A0-AE9F-4CBA-B401-5929B7DD0C5F}" type="presParOf" srcId="{34F4AF01-997D-4C74-B2F1-005DD50DCC8C}" destId="{DB0D98C5-89A7-43C7-95D2-ACE54A416D7D}" srcOrd="3" destOrd="0" presId="urn:microsoft.com/office/officeart/2005/8/layout/radial4"/>
    <dgm:cxn modelId="{37342653-BA4C-4745-BEE0-9CE1B1C5752E}" type="presParOf" srcId="{34F4AF01-997D-4C74-B2F1-005DD50DCC8C}" destId="{D9B99EA0-6ECD-46E5-8EF5-EDC958B0977A}" srcOrd="4" destOrd="0" presId="urn:microsoft.com/office/officeart/2005/8/layout/radial4"/>
    <dgm:cxn modelId="{72A990D8-7369-4E18-9A62-070B82C70C2A}" type="presParOf" srcId="{34F4AF01-997D-4C74-B2F1-005DD50DCC8C}" destId="{816CF036-3C21-43B6-A40D-A053C1E1A73F}" srcOrd="5" destOrd="0" presId="urn:microsoft.com/office/officeart/2005/8/layout/radial4"/>
    <dgm:cxn modelId="{B3BACE37-559A-496C-9CA1-127F50334E10}" type="presParOf" srcId="{34F4AF01-997D-4C74-B2F1-005DD50DCC8C}" destId="{1E18DEE2-CC67-4184-AC8A-A07CD56A5861}" srcOrd="6" destOrd="0" presId="urn:microsoft.com/office/officeart/2005/8/layout/radial4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6B82E-CCDE-4B3A-8BFD-87F7E813BCBA}" type="doc">
      <dgm:prSet loTypeId="urn:microsoft.com/office/officeart/2005/8/layout/hierarchy2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F73B21B5-4F56-4C00-ACD9-002357264129}">
      <dgm:prSet phldrT="[Texto]" custT="1"/>
      <dgm:spPr>
        <a:solidFill>
          <a:srgbClr val="4C4C4C"/>
        </a:solidFill>
      </dgm:spPr>
      <dgm:t>
        <a:bodyPr/>
        <a:lstStyle/>
        <a:p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Particulares que llevan a cabo el tratamiento de datos personales.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80D8B0-F8B6-46CA-BF49-3215A88312F3}" type="parTrans" cxnId="{73DD1092-4948-4519-8816-F7B31C02C56F}">
      <dgm:prSet/>
      <dgm:spPr/>
      <dgm:t>
        <a:bodyPr/>
        <a:lstStyle/>
        <a:p>
          <a:endParaRPr lang="es-MX" sz="2000" b="0"/>
        </a:p>
      </dgm:t>
    </dgm:pt>
    <dgm:pt modelId="{1FE57E39-AFBD-4EB7-9C67-32DD78CAE585}" type="sibTrans" cxnId="{73DD1092-4948-4519-8816-F7B31C02C56F}">
      <dgm:prSet/>
      <dgm:spPr/>
      <dgm:t>
        <a:bodyPr/>
        <a:lstStyle/>
        <a:p>
          <a:endParaRPr lang="es-MX" sz="2000" b="0"/>
        </a:p>
      </dgm:t>
    </dgm:pt>
    <dgm:pt modelId="{037277C7-5FBB-4A52-8BEA-550F64ABBCB5}">
      <dgm:prSet phldrT="[Texto]" custT="1"/>
      <dgm:spPr>
        <a:solidFill>
          <a:srgbClr val="4C4C4C"/>
        </a:solidFill>
      </dgm:spPr>
      <dgm:t>
        <a:bodyPr/>
        <a:lstStyle/>
        <a:p>
          <a:pPr marL="85725" indent="0" algn="l"/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físicas o </a:t>
          </a:r>
        </a:p>
        <a:p>
          <a:pPr marL="85725" indent="0" algn="l"/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morales de carácter</a:t>
          </a:r>
        </a:p>
        <a:p>
          <a:pPr marL="85725" indent="0" algn="l"/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privado.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6420-A2DE-411E-B3F8-15B8652DBCE2}" type="parTrans" cxnId="{AD800AC4-9608-4286-82DA-14FF0DE53819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000" b="0"/>
        </a:p>
      </dgm:t>
    </dgm:pt>
    <dgm:pt modelId="{5B70B263-4478-445C-B4C3-03E0410AF910}" type="sibTrans" cxnId="{AD800AC4-9608-4286-82DA-14FF0DE53819}">
      <dgm:prSet/>
      <dgm:spPr/>
      <dgm:t>
        <a:bodyPr/>
        <a:lstStyle/>
        <a:p>
          <a:endParaRPr lang="es-MX" sz="2000" b="0"/>
        </a:p>
      </dgm:t>
    </dgm:pt>
    <dgm:pt modelId="{CBD17131-84D2-4D04-8F77-2A144E3ADD2E}">
      <dgm:prSet phldrT="[Texto]" custT="1"/>
      <dgm:spPr>
        <a:solidFill>
          <a:srgbClr val="4C4C4C"/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excepción de:</a:t>
          </a:r>
        </a:p>
        <a:p>
          <a:pPr marL="180975" indent="0" algn="l">
            <a:spcAft>
              <a:spcPct val="35000"/>
            </a:spcAft>
          </a:pPr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Sociedades de Información Crediticia (en su función sustantiva).</a:t>
          </a:r>
        </a:p>
        <a:p>
          <a:pPr marL="180000" indent="0" algn="l">
            <a:spcAft>
              <a:spcPts val="0"/>
            </a:spcAft>
          </a:pPr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 que lleven a cabo la recolección y almacenamiento de DP para uso exclusivamente personal, </a:t>
          </a:r>
        </a:p>
        <a:p>
          <a:pPr marL="180000" indent="0" algn="l">
            <a:spcAft>
              <a:spcPts val="0"/>
            </a:spcAft>
          </a:pPr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 fines de divulgación </a:t>
          </a:r>
        </a:p>
        <a:p>
          <a:pPr marL="180000" indent="0" algn="l">
            <a:spcAft>
              <a:spcPts val="0"/>
            </a:spcAft>
          </a:pPr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utilización comercial.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B575B9-7CC1-4BC1-A7CF-B1E4297F8248}" type="parTrans" cxnId="{7F61E4AF-56ED-4889-B63D-B03528E9D987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000" b="0"/>
        </a:p>
      </dgm:t>
    </dgm:pt>
    <dgm:pt modelId="{90917F80-407C-4C8D-8BC2-A65D99C65B89}" type="sibTrans" cxnId="{7F61E4AF-56ED-4889-B63D-B03528E9D987}">
      <dgm:prSet/>
      <dgm:spPr/>
      <dgm:t>
        <a:bodyPr/>
        <a:lstStyle/>
        <a:p>
          <a:endParaRPr lang="es-MX" sz="2000" b="0"/>
        </a:p>
      </dgm:t>
    </dgm:pt>
    <dgm:pt modelId="{DE407162-CC93-4BF2-8B83-B5E6291FA392}" type="pres">
      <dgm:prSet presAssocID="{1906B82E-CCDE-4B3A-8BFD-87F7E813BC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21E683A-BF9F-41E8-AC88-A412C34F1D39}" type="pres">
      <dgm:prSet presAssocID="{F73B21B5-4F56-4C00-ACD9-002357264129}" presName="root1" presStyleCnt="0"/>
      <dgm:spPr/>
      <dgm:t>
        <a:bodyPr/>
        <a:lstStyle/>
        <a:p>
          <a:endParaRPr lang="es-MX"/>
        </a:p>
      </dgm:t>
    </dgm:pt>
    <dgm:pt modelId="{29FC27A9-7BDF-404F-93F3-9177B923E398}" type="pres">
      <dgm:prSet presAssocID="{F73B21B5-4F56-4C00-ACD9-0023572641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F550D9B-3141-4C9C-B534-21F162AF885C}" type="pres">
      <dgm:prSet presAssocID="{F73B21B5-4F56-4C00-ACD9-002357264129}" presName="level2hierChild" presStyleCnt="0"/>
      <dgm:spPr/>
      <dgm:t>
        <a:bodyPr/>
        <a:lstStyle/>
        <a:p>
          <a:endParaRPr lang="es-MX"/>
        </a:p>
      </dgm:t>
    </dgm:pt>
    <dgm:pt modelId="{86A7CFD7-FD5E-4631-B782-701B456CA9AF}" type="pres">
      <dgm:prSet presAssocID="{F4696420-A2DE-411E-B3F8-15B8652DBCE2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02F4BB3F-1939-4E4C-894A-46518F9C78D7}" type="pres">
      <dgm:prSet presAssocID="{F4696420-A2DE-411E-B3F8-15B8652DBCE2}" presName="connTx" presStyleLbl="parChTrans1D2" presStyleIdx="0" presStyleCnt="2"/>
      <dgm:spPr/>
      <dgm:t>
        <a:bodyPr/>
        <a:lstStyle/>
        <a:p>
          <a:endParaRPr lang="es-MX"/>
        </a:p>
      </dgm:t>
    </dgm:pt>
    <dgm:pt modelId="{C0A6F724-BD2D-4F28-BDED-8C0837B8049F}" type="pres">
      <dgm:prSet presAssocID="{037277C7-5FBB-4A52-8BEA-550F64ABBCB5}" presName="root2" presStyleCnt="0"/>
      <dgm:spPr/>
      <dgm:t>
        <a:bodyPr/>
        <a:lstStyle/>
        <a:p>
          <a:endParaRPr lang="es-MX"/>
        </a:p>
      </dgm:t>
    </dgm:pt>
    <dgm:pt modelId="{A8B02054-9912-4146-844F-3FA96C4BF126}" type="pres">
      <dgm:prSet presAssocID="{037277C7-5FBB-4A52-8BEA-550F64ABBCB5}" presName="LevelTwoTextNode" presStyleLbl="node2" presStyleIdx="0" presStyleCnt="2" custScaleX="12119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D1DEA28-BED7-4E33-896E-1352E3382AB4}" type="pres">
      <dgm:prSet presAssocID="{037277C7-5FBB-4A52-8BEA-550F64ABBCB5}" presName="level3hierChild" presStyleCnt="0"/>
      <dgm:spPr/>
      <dgm:t>
        <a:bodyPr/>
        <a:lstStyle/>
        <a:p>
          <a:endParaRPr lang="es-MX"/>
        </a:p>
      </dgm:t>
    </dgm:pt>
    <dgm:pt modelId="{FFF21A4E-7BBA-47DD-A26C-0CAC243D1043}" type="pres">
      <dgm:prSet presAssocID="{0FB575B9-7CC1-4BC1-A7CF-B1E4297F8248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6E6F015A-5FFE-4B19-8DCE-AFB200038313}" type="pres">
      <dgm:prSet presAssocID="{0FB575B9-7CC1-4BC1-A7CF-B1E4297F8248}" presName="connTx" presStyleLbl="parChTrans1D2" presStyleIdx="1" presStyleCnt="2"/>
      <dgm:spPr/>
      <dgm:t>
        <a:bodyPr/>
        <a:lstStyle/>
        <a:p>
          <a:endParaRPr lang="es-MX"/>
        </a:p>
      </dgm:t>
    </dgm:pt>
    <dgm:pt modelId="{68A4F372-C1FA-4523-8D8E-7E6DBB7243D2}" type="pres">
      <dgm:prSet presAssocID="{CBD17131-84D2-4D04-8F77-2A144E3ADD2E}" presName="root2" presStyleCnt="0"/>
      <dgm:spPr/>
      <dgm:t>
        <a:bodyPr/>
        <a:lstStyle/>
        <a:p>
          <a:endParaRPr lang="es-MX"/>
        </a:p>
      </dgm:t>
    </dgm:pt>
    <dgm:pt modelId="{4E115F7D-D5C4-4D52-A28B-DCDF21915C6F}" type="pres">
      <dgm:prSet presAssocID="{CBD17131-84D2-4D04-8F77-2A144E3ADD2E}" presName="LevelTwoTextNode" presStyleLbl="node2" presStyleIdx="1" presStyleCnt="2" custScaleX="134191" custScaleY="1850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6FDE008-A0BA-4E3D-9412-4718E24A8D08}" type="pres">
      <dgm:prSet presAssocID="{CBD17131-84D2-4D04-8F77-2A144E3ADD2E}" presName="level3hierChild" presStyleCnt="0"/>
      <dgm:spPr/>
      <dgm:t>
        <a:bodyPr/>
        <a:lstStyle/>
        <a:p>
          <a:endParaRPr lang="es-MX"/>
        </a:p>
      </dgm:t>
    </dgm:pt>
  </dgm:ptLst>
  <dgm:cxnLst>
    <dgm:cxn modelId="{4C3E8DD6-4912-49BE-ADAC-CD82EE633F70}" type="presOf" srcId="{0FB575B9-7CC1-4BC1-A7CF-B1E4297F8248}" destId="{FFF21A4E-7BBA-47DD-A26C-0CAC243D1043}" srcOrd="0" destOrd="0" presId="urn:microsoft.com/office/officeart/2005/8/layout/hierarchy2"/>
    <dgm:cxn modelId="{A1D19AFB-17F2-484E-A629-EA97E7CF9C5D}" type="presOf" srcId="{0FB575B9-7CC1-4BC1-A7CF-B1E4297F8248}" destId="{6E6F015A-5FFE-4B19-8DCE-AFB200038313}" srcOrd="1" destOrd="0" presId="urn:microsoft.com/office/officeart/2005/8/layout/hierarchy2"/>
    <dgm:cxn modelId="{AA9E3B7F-BDFA-48F2-8733-8DADCEEC4CB6}" type="presOf" srcId="{F4696420-A2DE-411E-B3F8-15B8652DBCE2}" destId="{02F4BB3F-1939-4E4C-894A-46518F9C78D7}" srcOrd="1" destOrd="0" presId="urn:microsoft.com/office/officeart/2005/8/layout/hierarchy2"/>
    <dgm:cxn modelId="{2E2AF006-D222-4551-B8CC-390905CBB2E1}" type="presOf" srcId="{F73B21B5-4F56-4C00-ACD9-002357264129}" destId="{29FC27A9-7BDF-404F-93F3-9177B923E398}" srcOrd="0" destOrd="0" presId="urn:microsoft.com/office/officeart/2005/8/layout/hierarchy2"/>
    <dgm:cxn modelId="{F17EEC70-DEC2-4FE6-AFF0-814CDE99FEB5}" type="presOf" srcId="{CBD17131-84D2-4D04-8F77-2A144E3ADD2E}" destId="{4E115F7D-D5C4-4D52-A28B-DCDF21915C6F}" srcOrd="0" destOrd="0" presId="urn:microsoft.com/office/officeart/2005/8/layout/hierarchy2"/>
    <dgm:cxn modelId="{DF96761E-14F5-4FF7-B073-E48AAAB82B56}" type="presOf" srcId="{1906B82E-CCDE-4B3A-8BFD-87F7E813BCBA}" destId="{DE407162-CC93-4BF2-8B83-B5E6291FA392}" srcOrd="0" destOrd="0" presId="urn:microsoft.com/office/officeart/2005/8/layout/hierarchy2"/>
    <dgm:cxn modelId="{73DD1092-4948-4519-8816-F7B31C02C56F}" srcId="{1906B82E-CCDE-4B3A-8BFD-87F7E813BCBA}" destId="{F73B21B5-4F56-4C00-ACD9-002357264129}" srcOrd="0" destOrd="0" parTransId="{1480D8B0-F8B6-46CA-BF49-3215A88312F3}" sibTransId="{1FE57E39-AFBD-4EB7-9C67-32DD78CAE585}"/>
    <dgm:cxn modelId="{AD800AC4-9608-4286-82DA-14FF0DE53819}" srcId="{F73B21B5-4F56-4C00-ACD9-002357264129}" destId="{037277C7-5FBB-4A52-8BEA-550F64ABBCB5}" srcOrd="0" destOrd="0" parTransId="{F4696420-A2DE-411E-B3F8-15B8652DBCE2}" sibTransId="{5B70B263-4478-445C-B4C3-03E0410AF910}"/>
    <dgm:cxn modelId="{C4B6C6C5-1918-4F4F-BA13-EA48D038474C}" type="presOf" srcId="{F4696420-A2DE-411E-B3F8-15B8652DBCE2}" destId="{86A7CFD7-FD5E-4631-B782-701B456CA9AF}" srcOrd="0" destOrd="0" presId="urn:microsoft.com/office/officeart/2005/8/layout/hierarchy2"/>
    <dgm:cxn modelId="{7F61E4AF-56ED-4889-B63D-B03528E9D987}" srcId="{F73B21B5-4F56-4C00-ACD9-002357264129}" destId="{CBD17131-84D2-4D04-8F77-2A144E3ADD2E}" srcOrd="1" destOrd="0" parTransId="{0FB575B9-7CC1-4BC1-A7CF-B1E4297F8248}" sibTransId="{90917F80-407C-4C8D-8BC2-A65D99C65B89}"/>
    <dgm:cxn modelId="{2C87B3A5-998C-4045-9FA7-0DB762BFBDB7}" type="presOf" srcId="{037277C7-5FBB-4A52-8BEA-550F64ABBCB5}" destId="{A8B02054-9912-4146-844F-3FA96C4BF126}" srcOrd="0" destOrd="0" presId="urn:microsoft.com/office/officeart/2005/8/layout/hierarchy2"/>
    <dgm:cxn modelId="{DD095F59-9A15-4339-AB2B-4F2F1FC7F4E7}" type="presParOf" srcId="{DE407162-CC93-4BF2-8B83-B5E6291FA392}" destId="{A21E683A-BF9F-41E8-AC88-A412C34F1D39}" srcOrd="0" destOrd="0" presId="urn:microsoft.com/office/officeart/2005/8/layout/hierarchy2"/>
    <dgm:cxn modelId="{5E707D5F-EFAC-449F-A94F-9F815BDCFE3B}" type="presParOf" srcId="{A21E683A-BF9F-41E8-AC88-A412C34F1D39}" destId="{29FC27A9-7BDF-404F-93F3-9177B923E398}" srcOrd="0" destOrd="0" presId="urn:microsoft.com/office/officeart/2005/8/layout/hierarchy2"/>
    <dgm:cxn modelId="{60D2C300-E8B7-4A5E-8445-55D680D61FEE}" type="presParOf" srcId="{A21E683A-BF9F-41E8-AC88-A412C34F1D39}" destId="{8F550D9B-3141-4C9C-B534-21F162AF885C}" srcOrd="1" destOrd="0" presId="urn:microsoft.com/office/officeart/2005/8/layout/hierarchy2"/>
    <dgm:cxn modelId="{638B5784-E77A-45EE-A403-0AF2BA43DE71}" type="presParOf" srcId="{8F550D9B-3141-4C9C-B534-21F162AF885C}" destId="{86A7CFD7-FD5E-4631-B782-701B456CA9AF}" srcOrd="0" destOrd="0" presId="urn:microsoft.com/office/officeart/2005/8/layout/hierarchy2"/>
    <dgm:cxn modelId="{98706664-8541-46E4-9988-464F6BC6C87C}" type="presParOf" srcId="{86A7CFD7-FD5E-4631-B782-701B456CA9AF}" destId="{02F4BB3F-1939-4E4C-894A-46518F9C78D7}" srcOrd="0" destOrd="0" presId="urn:microsoft.com/office/officeart/2005/8/layout/hierarchy2"/>
    <dgm:cxn modelId="{69942879-FABA-40A5-8D7B-A29AE51C7872}" type="presParOf" srcId="{8F550D9B-3141-4C9C-B534-21F162AF885C}" destId="{C0A6F724-BD2D-4F28-BDED-8C0837B8049F}" srcOrd="1" destOrd="0" presId="urn:microsoft.com/office/officeart/2005/8/layout/hierarchy2"/>
    <dgm:cxn modelId="{B39DFE4C-A368-4A15-9D1A-CB25DDDEC737}" type="presParOf" srcId="{C0A6F724-BD2D-4F28-BDED-8C0837B8049F}" destId="{A8B02054-9912-4146-844F-3FA96C4BF126}" srcOrd="0" destOrd="0" presId="urn:microsoft.com/office/officeart/2005/8/layout/hierarchy2"/>
    <dgm:cxn modelId="{7C7AFC14-1CE2-4D87-95AE-79E9517878F1}" type="presParOf" srcId="{C0A6F724-BD2D-4F28-BDED-8C0837B8049F}" destId="{1D1DEA28-BED7-4E33-896E-1352E3382AB4}" srcOrd="1" destOrd="0" presId="urn:microsoft.com/office/officeart/2005/8/layout/hierarchy2"/>
    <dgm:cxn modelId="{5FCC89E6-880E-4C17-A75D-7165DADB1200}" type="presParOf" srcId="{8F550D9B-3141-4C9C-B534-21F162AF885C}" destId="{FFF21A4E-7BBA-47DD-A26C-0CAC243D1043}" srcOrd="2" destOrd="0" presId="urn:microsoft.com/office/officeart/2005/8/layout/hierarchy2"/>
    <dgm:cxn modelId="{4E8EAF1E-4909-4176-B7A5-6CA21A4B4E15}" type="presParOf" srcId="{FFF21A4E-7BBA-47DD-A26C-0CAC243D1043}" destId="{6E6F015A-5FFE-4B19-8DCE-AFB200038313}" srcOrd="0" destOrd="0" presId="urn:microsoft.com/office/officeart/2005/8/layout/hierarchy2"/>
    <dgm:cxn modelId="{BB201799-E0FA-416E-B26C-2F719990E069}" type="presParOf" srcId="{8F550D9B-3141-4C9C-B534-21F162AF885C}" destId="{68A4F372-C1FA-4523-8D8E-7E6DBB7243D2}" srcOrd="3" destOrd="0" presId="urn:microsoft.com/office/officeart/2005/8/layout/hierarchy2"/>
    <dgm:cxn modelId="{D02B2561-ADF3-486D-A1E1-F6D9C89CFDF6}" type="presParOf" srcId="{68A4F372-C1FA-4523-8D8E-7E6DBB7243D2}" destId="{4E115F7D-D5C4-4D52-A28B-DCDF21915C6F}" srcOrd="0" destOrd="0" presId="urn:microsoft.com/office/officeart/2005/8/layout/hierarchy2"/>
    <dgm:cxn modelId="{CC07B5CB-2932-4333-B657-C417F2D14E99}" type="presParOf" srcId="{68A4F372-C1FA-4523-8D8E-7E6DBB7243D2}" destId="{66FDE008-A0BA-4E3D-9412-4718E24A8D0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34F8B-7F21-43CA-9339-FC271161C6BC}" type="doc">
      <dgm:prSet loTypeId="urn:microsoft.com/office/officeart/2005/8/layout/radial5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MX"/>
        </a:p>
      </dgm:t>
    </dgm:pt>
    <dgm:pt modelId="{73FBD404-BE29-46B4-B10B-A6E1DB11DB3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Tratamiento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1C381-3F21-402C-9B57-BB43C2916308}" type="parTrans" cxnId="{ED90E072-2B71-40A5-B2CD-19C2EDA21B1E}">
      <dgm:prSet/>
      <dgm:spPr/>
      <dgm:t>
        <a:bodyPr/>
        <a:lstStyle/>
        <a:p>
          <a:endParaRPr lang="es-MX" sz="2000"/>
        </a:p>
      </dgm:t>
    </dgm:pt>
    <dgm:pt modelId="{982D9D23-3F44-4BCE-96FF-0FAC9114E5C8}" type="sibTrans" cxnId="{ED90E072-2B71-40A5-B2CD-19C2EDA21B1E}">
      <dgm:prSet/>
      <dgm:spPr/>
      <dgm:t>
        <a:bodyPr/>
        <a:lstStyle/>
        <a:p>
          <a:endParaRPr lang="es-MX" sz="2000"/>
        </a:p>
      </dgm:t>
    </dgm:pt>
    <dgm:pt modelId="{E074E18D-9088-454A-8B89-0537360FFCA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Lealtad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4D5AB-1B13-463A-B2ED-A98FC0BD97DE}" type="parTrans" cxnId="{E547DA97-0001-4C79-8BE0-2854CE52B5C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926948E0-9DF4-4109-A894-9E6923565B2B}" type="sibTrans" cxnId="{E547DA97-0001-4C79-8BE0-2854CE52B5CA}">
      <dgm:prSet/>
      <dgm:spPr/>
      <dgm:t>
        <a:bodyPr/>
        <a:lstStyle/>
        <a:p>
          <a:endParaRPr lang="es-MX" sz="2000"/>
        </a:p>
      </dgm:t>
    </dgm:pt>
    <dgm:pt modelId="{5E0CC53B-BEAD-4516-A565-9F4649205A0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6CF95-87E6-4DA6-B4F8-9DC6D73DAF25}" type="parTrans" cxnId="{8B74AE0C-C75B-4AB9-AE20-35B9DF3DE4C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37043196-66D6-48D8-BDD4-21EA2793DE8F}" type="sibTrans" cxnId="{8B74AE0C-C75B-4AB9-AE20-35B9DF3DE4CA}">
      <dgm:prSet/>
      <dgm:spPr/>
      <dgm:t>
        <a:bodyPr/>
        <a:lstStyle/>
        <a:p>
          <a:endParaRPr lang="es-MX" sz="2000"/>
        </a:p>
      </dgm:t>
    </dgm:pt>
    <dgm:pt modelId="{34937ED7-B84E-4636-B5CC-88A77114A79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Consentimiento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22312-373A-4721-B64C-28814C3624B1}" type="parTrans" cxnId="{608C1FBC-8104-4040-84B4-7D5CCB3710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CAD3473E-11DA-4F9F-BDF6-054384EA8766}" type="sibTrans" cxnId="{608C1FBC-8104-4040-84B4-7D5CCB3710EF}">
      <dgm:prSet/>
      <dgm:spPr/>
      <dgm:t>
        <a:bodyPr/>
        <a:lstStyle/>
        <a:p>
          <a:endParaRPr lang="es-MX" sz="2000"/>
        </a:p>
      </dgm:t>
    </dgm:pt>
    <dgm:pt modelId="{D1455E65-F4ED-4DC5-A554-DFA7B954643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Finalidad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41019-E87D-444F-8A9D-72545549B6EC}" type="parTrans" cxnId="{576AE434-1A24-4396-9AB0-4700F50263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906641BE-8130-41A2-8614-7053204D04CA}" type="sibTrans" cxnId="{576AE434-1A24-4396-9AB0-4700F5026395}">
      <dgm:prSet/>
      <dgm:spPr/>
      <dgm:t>
        <a:bodyPr/>
        <a:lstStyle/>
        <a:p>
          <a:endParaRPr lang="es-MX" sz="2000"/>
        </a:p>
      </dgm:t>
    </dgm:pt>
    <dgm:pt modelId="{5386AD1E-83F1-4167-911D-A39FB2A78B7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8F966-5BE8-4C46-9BB0-171E8CA6BC49}" type="parTrans" cxnId="{F3B1F7DD-5D8C-4AFC-832A-BB2185C2E6C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B1C1EAD1-524C-42D1-AF78-7313F82BD01D}" type="sibTrans" cxnId="{F3B1F7DD-5D8C-4AFC-832A-BB2185C2E6C7}">
      <dgm:prSet/>
      <dgm:spPr/>
      <dgm:t>
        <a:bodyPr/>
        <a:lstStyle/>
        <a:p>
          <a:endParaRPr lang="es-MX" sz="2000"/>
        </a:p>
      </dgm:t>
    </dgm:pt>
    <dgm:pt modelId="{0DCCCCED-AD4A-4BFF-B72D-572432AAA33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Proporcionalidad</a:t>
          </a:r>
          <a:endParaRPr lang="es-MX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6998A1-9378-4340-9D3E-9F1BF934917D}" type="parTrans" cxnId="{DCF1AAE1-C24A-4B5A-B741-7D87DBDCFE4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D60F160E-4FF9-431D-B2D0-21EB8D1FDE4D}" type="sibTrans" cxnId="{DCF1AAE1-C24A-4B5A-B741-7D87DBDCFE4A}">
      <dgm:prSet/>
      <dgm:spPr/>
      <dgm:t>
        <a:bodyPr/>
        <a:lstStyle/>
        <a:p>
          <a:endParaRPr lang="es-MX" sz="2000"/>
        </a:p>
      </dgm:t>
    </dgm:pt>
    <dgm:pt modelId="{4ABAD2A0-2D2D-4E24-865E-1194E61AFE9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Responsabilidad</a:t>
          </a:r>
          <a:endParaRPr lang="es-MX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5178C-AF59-4650-B57B-BEEC3BC4F815}" type="parTrans" cxnId="{E002692A-8D0D-4D0C-8AF0-1E53AD6BB72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2000"/>
        </a:p>
      </dgm:t>
    </dgm:pt>
    <dgm:pt modelId="{4BAC143E-4A4A-416F-9174-5CA96B97C478}" type="sibTrans" cxnId="{E002692A-8D0D-4D0C-8AF0-1E53AD6BB728}">
      <dgm:prSet/>
      <dgm:spPr/>
      <dgm:t>
        <a:bodyPr/>
        <a:lstStyle/>
        <a:p>
          <a:endParaRPr lang="es-MX" sz="2000"/>
        </a:p>
      </dgm:t>
    </dgm:pt>
    <dgm:pt modelId="{D04A00A5-2B21-46EB-A15F-744E9EC917D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Licitud</a:t>
          </a:r>
          <a:endParaRPr lang="es-MX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AE3F2F-B30B-441C-88D7-B4B877B1E83D}" type="parTrans" cxnId="{91D1F5F7-A3B9-42D5-9271-5A77E0AB6F4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D43CA1E1-75F5-4314-808C-6BA208DC6677}" type="sibTrans" cxnId="{91D1F5F7-A3B9-42D5-9271-5A77E0AB6F45}">
      <dgm:prSet/>
      <dgm:spPr/>
      <dgm:t>
        <a:bodyPr/>
        <a:lstStyle/>
        <a:p>
          <a:endParaRPr lang="es-MX"/>
        </a:p>
      </dgm:t>
    </dgm:pt>
    <dgm:pt modelId="{A7E32578-1D6C-47BE-BBE5-81D1F388A26D}" type="pres">
      <dgm:prSet presAssocID="{B2734F8B-7F21-43CA-9339-FC271161C6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775481-BD3B-4DFB-856B-686951297035}" type="pres">
      <dgm:prSet presAssocID="{73FBD404-BE29-46B4-B10B-A6E1DB11DB3C}" presName="centerShape" presStyleLbl="node0" presStyleIdx="0" presStyleCnt="1" custScaleX="116357" custScaleY="116357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CE4478F6-A133-4DD6-AC0A-DC1C08FEED07}" type="pres">
      <dgm:prSet presAssocID="{64AE3F2F-B30B-441C-88D7-B4B877B1E83D}" presName="parTrans" presStyleLbl="sibTrans2D1" presStyleIdx="0" presStyleCnt="8"/>
      <dgm:spPr/>
      <dgm:t>
        <a:bodyPr/>
        <a:lstStyle/>
        <a:p>
          <a:endParaRPr lang="es-MX"/>
        </a:p>
      </dgm:t>
    </dgm:pt>
    <dgm:pt modelId="{98D14093-F2E4-4840-82B1-461CA7957544}" type="pres">
      <dgm:prSet presAssocID="{64AE3F2F-B30B-441C-88D7-B4B877B1E83D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2DBC86E8-38D2-4294-AA0E-8118BB7CCB7C}" type="pres">
      <dgm:prSet presAssocID="{D04A00A5-2B21-46EB-A15F-744E9EC917D3}" presName="node" presStyleLbl="node1" presStyleIdx="0" presStyleCnt="8" custScaleX="109252" custRadScaleRad="95467" custRadScaleInc="224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185AF2E6-74E7-4B5F-B3AE-45E0541D775F}" type="pres">
      <dgm:prSet presAssocID="{20E4D5AB-1B13-463A-B2ED-A98FC0BD97DE}" presName="parTrans" presStyleLbl="sibTrans2D1" presStyleIdx="1" presStyleCnt="8"/>
      <dgm:spPr/>
      <dgm:t>
        <a:bodyPr/>
        <a:lstStyle/>
        <a:p>
          <a:endParaRPr lang="es-MX"/>
        </a:p>
      </dgm:t>
    </dgm:pt>
    <dgm:pt modelId="{608B3065-2EC2-49B5-B8AB-46FFDCEFFDCD}" type="pres">
      <dgm:prSet presAssocID="{20E4D5AB-1B13-463A-B2ED-A98FC0BD97DE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CE210A7D-F2F3-488A-A729-3503F7EDE2B2}" type="pres">
      <dgm:prSet presAssocID="{E074E18D-9088-454A-8B89-0537360FFCA9}" presName="node" presStyleLbl="node1" presStyleIdx="1" presStyleCnt="8" custRadScaleRad="106048" custRadScaleInc="144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BEE23F5-C522-4BC2-B392-4EA4985FF81A}" type="pres">
      <dgm:prSet presAssocID="{3466CF95-87E6-4DA6-B4F8-9DC6D73DAF25}" presName="parTrans" presStyleLbl="sibTrans2D1" presStyleIdx="2" presStyleCnt="8"/>
      <dgm:spPr/>
      <dgm:t>
        <a:bodyPr/>
        <a:lstStyle/>
        <a:p>
          <a:endParaRPr lang="es-MX"/>
        </a:p>
      </dgm:t>
    </dgm:pt>
    <dgm:pt modelId="{512C1DEF-3506-4BB6-99F2-084702D21051}" type="pres">
      <dgm:prSet presAssocID="{3466CF95-87E6-4DA6-B4F8-9DC6D73DAF25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05CF0EBF-6EF8-417B-BB9E-76F6ADB0C377}" type="pres">
      <dgm:prSet presAssocID="{5E0CC53B-BEAD-4516-A565-9F4649205A01}" presName="node" presStyleLbl="node1" presStyleIdx="2" presStyleCnt="8" custScaleX="129455" custScaleY="106887" custRadScaleRad="102906" custRadScaleInc="-1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B0638EF-0BCA-4A74-97C6-0950FA5698DE}" type="pres">
      <dgm:prSet presAssocID="{CBF22312-373A-4721-B64C-28814C3624B1}" presName="parTrans" presStyleLbl="sibTrans2D1" presStyleIdx="3" presStyleCnt="8"/>
      <dgm:spPr/>
      <dgm:t>
        <a:bodyPr/>
        <a:lstStyle/>
        <a:p>
          <a:endParaRPr lang="es-MX"/>
        </a:p>
      </dgm:t>
    </dgm:pt>
    <dgm:pt modelId="{38660DEB-D398-495E-BA3A-785221CFF2B8}" type="pres">
      <dgm:prSet presAssocID="{CBF22312-373A-4721-B64C-28814C3624B1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34C43AB5-0B66-4BB0-93C0-01B6D6A8C571}" type="pres">
      <dgm:prSet presAssocID="{34937ED7-B84E-4636-B5CC-88A77114A799}" presName="node" presStyleLbl="node1" presStyleIdx="3" presStyleCnt="8" custScaleX="150635" custScaleY="116276" custRadScaleRad="119952" custRadScaleInc="-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8E837F1A-B868-4606-A215-C47319D087ED}" type="pres">
      <dgm:prSet presAssocID="{D5641019-E87D-444F-8A9D-72545549B6EC}" presName="parTrans" presStyleLbl="sibTrans2D1" presStyleIdx="4" presStyleCnt="8"/>
      <dgm:spPr/>
      <dgm:t>
        <a:bodyPr/>
        <a:lstStyle/>
        <a:p>
          <a:endParaRPr lang="es-MX"/>
        </a:p>
      </dgm:t>
    </dgm:pt>
    <dgm:pt modelId="{CA1375DE-33DC-4D07-95FE-73EEE5F92602}" type="pres">
      <dgm:prSet presAssocID="{D5641019-E87D-444F-8A9D-72545549B6EC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367941F6-E046-4FE0-B96B-CEBD13AF14D5}" type="pres">
      <dgm:prSet presAssocID="{D1455E65-F4ED-4DC5-A554-DFA7B9546434}" presName="node" presStyleLbl="node1" presStyleIdx="4" presStyleCnt="8" custScaleX="104281" custScaleY="104281" custRadScaleRad="99582" custRadScaleInc="101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23909FC0-EDC1-4338-B680-7916BA78A329}" type="pres">
      <dgm:prSet presAssocID="{8738F966-5BE8-4C46-9BB0-171E8CA6BC49}" presName="parTrans" presStyleLbl="sibTrans2D1" presStyleIdx="5" presStyleCnt="8"/>
      <dgm:spPr/>
      <dgm:t>
        <a:bodyPr/>
        <a:lstStyle/>
        <a:p>
          <a:endParaRPr lang="es-MX"/>
        </a:p>
      </dgm:t>
    </dgm:pt>
    <dgm:pt modelId="{224E1D95-19A2-4C34-85D2-B94393D662E5}" type="pres">
      <dgm:prSet presAssocID="{8738F966-5BE8-4C46-9BB0-171E8CA6BC49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04617D51-2E96-4978-9E86-5A565E26F0C2}" type="pres">
      <dgm:prSet presAssocID="{5386AD1E-83F1-4167-911D-A39FB2A78B73}" presName="node" presStyleLbl="node1" presStyleIdx="5" presStyleCnt="8" custScaleX="106496" custScaleY="106496" custRadScaleRad="103784" custRadScaleInc="22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D6C9C250-D935-4B44-BBED-592AF14BB1CF}" type="pres">
      <dgm:prSet presAssocID="{A86998A1-9378-4340-9D3E-9F1BF934917D}" presName="parTrans" presStyleLbl="sibTrans2D1" presStyleIdx="6" presStyleCnt="8"/>
      <dgm:spPr/>
      <dgm:t>
        <a:bodyPr/>
        <a:lstStyle/>
        <a:p>
          <a:endParaRPr lang="es-MX"/>
        </a:p>
      </dgm:t>
    </dgm:pt>
    <dgm:pt modelId="{8E8E5702-1908-47D4-8D5B-CDE5C10D134D}" type="pres">
      <dgm:prSet presAssocID="{A86998A1-9378-4340-9D3E-9F1BF934917D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48CD25AF-039B-4607-8B1A-F3CA1ACC9AFE}" type="pres">
      <dgm:prSet presAssocID="{0DCCCCED-AD4A-4BFF-B72D-572432AAA332}" presName="node" presStyleLbl="node1" presStyleIdx="6" presStyleCnt="8" custScaleX="154378" custScaleY="107276" custRadScaleRad="105887" custRadScaleInc="11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D2A56244-96DF-44B0-8D7C-93B8971E2202}" type="pres">
      <dgm:prSet presAssocID="{D875178C-AF59-4650-B57B-BEEC3BC4F815}" presName="parTrans" presStyleLbl="sibTrans2D1" presStyleIdx="7" presStyleCnt="8"/>
      <dgm:spPr/>
      <dgm:t>
        <a:bodyPr/>
        <a:lstStyle/>
        <a:p>
          <a:endParaRPr lang="es-MX"/>
        </a:p>
      </dgm:t>
    </dgm:pt>
    <dgm:pt modelId="{7B7665D2-F0B5-4B42-9CC4-A72DA48E93DC}" type="pres">
      <dgm:prSet presAssocID="{D875178C-AF59-4650-B57B-BEEC3BC4F815}" presName="connectorText" presStyleLbl="sibTrans2D1" presStyleIdx="7" presStyleCnt="8"/>
      <dgm:spPr/>
      <dgm:t>
        <a:bodyPr/>
        <a:lstStyle/>
        <a:p>
          <a:endParaRPr lang="es-MX"/>
        </a:p>
      </dgm:t>
    </dgm:pt>
    <dgm:pt modelId="{B2B4204F-8AA9-41E0-B96F-194BBF2E77E1}" type="pres">
      <dgm:prSet presAssocID="{4ABAD2A0-2D2D-4E24-865E-1194E61AFE95}" presName="node" presStyleLbl="node1" presStyleIdx="7" presStyleCnt="8" custScaleX="141520" custScaleY="103564" custRadScaleRad="106929" custRadScaleInc="72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B36EF331-2252-4FD9-AC46-CECA92B8E5C3}" type="presOf" srcId="{D04A00A5-2B21-46EB-A15F-744E9EC917D3}" destId="{2DBC86E8-38D2-4294-AA0E-8118BB7CCB7C}" srcOrd="0" destOrd="0" presId="urn:microsoft.com/office/officeart/2005/8/layout/radial5"/>
    <dgm:cxn modelId="{DCF1AAE1-C24A-4B5A-B741-7D87DBDCFE4A}" srcId="{73FBD404-BE29-46B4-B10B-A6E1DB11DB3C}" destId="{0DCCCCED-AD4A-4BFF-B72D-572432AAA332}" srcOrd="6" destOrd="0" parTransId="{A86998A1-9378-4340-9D3E-9F1BF934917D}" sibTransId="{D60F160E-4FF9-431D-B2D0-21EB8D1FDE4D}"/>
    <dgm:cxn modelId="{40A367DA-1778-4AB1-A1FA-F16B3412CA0D}" type="presOf" srcId="{64AE3F2F-B30B-441C-88D7-B4B877B1E83D}" destId="{CE4478F6-A133-4DD6-AC0A-DC1C08FEED07}" srcOrd="0" destOrd="0" presId="urn:microsoft.com/office/officeart/2005/8/layout/radial5"/>
    <dgm:cxn modelId="{B8E919E7-CE20-49B6-B311-544599151942}" type="presOf" srcId="{D875178C-AF59-4650-B57B-BEEC3BC4F815}" destId="{D2A56244-96DF-44B0-8D7C-93B8971E2202}" srcOrd="0" destOrd="0" presId="urn:microsoft.com/office/officeart/2005/8/layout/radial5"/>
    <dgm:cxn modelId="{E8208B2A-F197-40D8-8463-D22C20CACD8D}" type="presOf" srcId="{20E4D5AB-1B13-463A-B2ED-A98FC0BD97DE}" destId="{185AF2E6-74E7-4B5F-B3AE-45E0541D775F}" srcOrd="0" destOrd="0" presId="urn:microsoft.com/office/officeart/2005/8/layout/radial5"/>
    <dgm:cxn modelId="{64AFB444-6137-4C5B-BC78-1A71C71ADE33}" type="presOf" srcId="{4ABAD2A0-2D2D-4E24-865E-1194E61AFE95}" destId="{B2B4204F-8AA9-41E0-B96F-194BBF2E77E1}" srcOrd="0" destOrd="0" presId="urn:microsoft.com/office/officeart/2005/8/layout/radial5"/>
    <dgm:cxn modelId="{E6B18E4B-DB4A-4F40-B7CC-45110A32FC51}" type="presOf" srcId="{64AE3F2F-B30B-441C-88D7-B4B877B1E83D}" destId="{98D14093-F2E4-4840-82B1-461CA7957544}" srcOrd="1" destOrd="0" presId="urn:microsoft.com/office/officeart/2005/8/layout/radial5"/>
    <dgm:cxn modelId="{E547DA97-0001-4C79-8BE0-2854CE52B5CA}" srcId="{73FBD404-BE29-46B4-B10B-A6E1DB11DB3C}" destId="{E074E18D-9088-454A-8B89-0537360FFCA9}" srcOrd="1" destOrd="0" parTransId="{20E4D5AB-1B13-463A-B2ED-A98FC0BD97DE}" sibTransId="{926948E0-9DF4-4109-A894-9E6923565B2B}"/>
    <dgm:cxn modelId="{E002692A-8D0D-4D0C-8AF0-1E53AD6BB728}" srcId="{73FBD404-BE29-46B4-B10B-A6E1DB11DB3C}" destId="{4ABAD2A0-2D2D-4E24-865E-1194E61AFE95}" srcOrd="7" destOrd="0" parTransId="{D875178C-AF59-4650-B57B-BEEC3BC4F815}" sibTransId="{4BAC143E-4A4A-416F-9174-5CA96B97C478}"/>
    <dgm:cxn modelId="{9C78FF62-5C86-4EEC-969F-8649C2F6D47A}" type="presOf" srcId="{A86998A1-9378-4340-9D3E-9F1BF934917D}" destId="{D6C9C250-D935-4B44-BBED-592AF14BB1CF}" srcOrd="0" destOrd="0" presId="urn:microsoft.com/office/officeart/2005/8/layout/radial5"/>
    <dgm:cxn modelId="{14E5AB18-B3FC-4649-8733-3959FCF2DD77}" type="presOf" srcId="{20E4D5AB-1B13-463A-B2ED-A98FC0BD97DE}" destId="{608B3065-2EC2-49B5-B8AB-46FFDCEFFDCD}" srcOrd="1" destOrd="0" presId="urn:microsoft.com/office/officeart/2005/8/layout/radial5"/>
    <dgm:cxn modelId="{ED90E072-2B71-40A5-B2CD-19C2EDA21B1E}" srcId="{B2734F8B-7F21-43CA-9339-FC271161C6BC}" destId="{73FBD404-BE29-46B4-B10B-A6E1DB11DB3C}" srcOrd="0" destOrd="0" parTransId="{B321C381-3F21-402C-9B57-BB43C2916308}" sibTransId="{982D9D23-3F44-4BCE-96FF-0FAC9114E5C8}"/>
    <dgm:cxn modelId="{0F2E26D2-C8FA-4661-9F43-901EAFD842D3}" type="presOf" srcId="{CBF22312-373A-4721-B64C-28814C3624B1}" destId="{38660DEB-D398-495E-BA3A-785221CFF2B8}" srcOrd="1" destOrd="0" presId="urn:microsoft.com/office/officeart/2005/8/layout/radial5"/>
    <dgm:cxn modelId="{5F138E12-7489-48B7-AB79-75795435ACE1}" type="presOf" srcId="{B2734F8B-7F21-43CA-9339-FC271161C6BC}" destId="{A7E32578-1D6C-47BE-BBE5-81D1F388A26D}" srcOrd="0" destOrd="0" presId="urn:microsoft.com/office/officeart/2005/8/layout/radial5"/>
    <dgm:cxn modelId="{91D1F5F7-A3B9-42D5-9271-5A77E0AB6F45}" srcId="{73FBD404-BE29-46B4-B10B-A6E1DB11DB3C}" destId="{D04A00A5-2B21-46EB-A15F-744E9EC917D3}" srcOrd="0" destOrd="0" parTransId="{64AE3F2F-B30B-441C-88D7-B4B877B1E83D}" sibTransId="{D43CA1E1-75F5-4314-808C-6BA208DC6677}"/>
    <dgm:cxn modelId="{F4FA8D69-76ED-40CD-92A5-17F3C4D99215}" type="presOf" srcId="{E074E18D-9088-454A-8B89-0537360FFCA9}" destId="{CE210A7D-F2F3-488A-A729-3503F7EDE2B2}" srcOrd="0" destOrd="0" presId="urn:microsoft.com/office/officeart/2005/8/layout/radial5"/>
    <dgm:cxn modelId="{02B66E33-7356-4AF6-9F59-073931C01482}" type="presOf" srcId="{34937ED7-B84E-4636-B5CC-88A77114A799}" destId="{34C43AB5-0B66-4BB0-93C0-01B6D6A8C571}" srcOrd="0" destOrd="0" presId="urn:microsoft.com/office/officeart/2005/8/layout/radial5"/>
    <dgm:cxn modelId="{8B74AE0C-C75B-4AB9-AE20-35B9DF3DE4CA}" srcId="{73FBD404-BE29-46B4-B10B-A6E1DB11DB3C}" destId="{5E0CC53B-BEAD-4516-A565-9F4649205A01}" srcOrd="2" destOrd="0" parTransId="{3466CF95-87E6-4DA6-B4F8-9DC6D73DAF25}" sibTransId="{37043196-66D6-48D8-BDD4-21EA2793DE8F}"/>
    <dgm:cxn modelId="{576AE434-1A24-4396-9AB0-4700F5026395}" srcId="{73FBD404-BE29-46B4-B10B-A6E1DB11DB3C}" destId="{D1455E65-F4ED-4DC5-A554-DFA7B9546434}" srcOrd="4" destOrd="0" parTransId="{D5641019-E87D-444F-8A9D-72545549B6EC}" sibTransId="{906641BE-8130-41A2-8614-7053204D04CA}"/>
    <dgm:cxn modelId="{E39576C1-B82D-48B5-B4A0-13DDB29B1F9D}" type="presOf" srcId="{5386AD1E-83F1-4167-911D-A39FB2A78B73}" destId="{04617D51-2E96-4978-9E86-5A565E26F0C2}" srcOrd="0" destOrd="0" presId="urn:microsoft.com/office/officeart/2005/8/layout/radial5"/>
    <dgm:cxn modelId="{0D3EEC88-572C-4B11-829B-41AF35BBE01A}" type="presOf" srcId="{3466CF95-87E6-4DA6-B4F8-9DC6D73DAF25}" destId="{4BEE23F5-C522-4BC2-B392-4EA4985FF81A}" srcOrd="0" destOrd="0" presId="urn:microsoft.com/office/officeart/2005/8/layout/radial5"/>
    <dgm:cxn modelId="{9233F2A8-0C11-4AA5-B916-E903D2EF9E22}" type="presOf" srcId="{5E0CC53B-BEAD-4516-A565-9F4649205A01}" destId="{05CF0EBF-6EF8-417B-BB9E-76F6ADB0C377}" srcOrd="0" destOrd="0" presId="urn:microsoft.com/office/officeart/2005/8/layout/radial5"/>
    <dgm:cxn modelId="{E42A5E20-63C2-4BB4-AB67-08A5AB845A03}" type="presOf" srcId="{3466CF95-87E6-4DA6-B4F8-9DC6D73DAF25}" destId="{512C1DEF-3506-4BB6-99F2-084702D21051}" srcOrd="1" destOrd="0" presId="urn:microsoft.com/office/officeart/2005/8/layout/radial5"/>
    <dgm:cxn modelId="{7A8D5346-2B03-48B3-BA1B-C5EF67B06B0E}" type="presOf" srcId="{D5641019-E87D-444F-8A9D-72545549B6EC}" destId="{CA1375DE-33DC-4D07-95FE-73EEE5F92602}" srcOrd="1" destOrd="0" presId="urn:microsoft.com/office/officeart/2005/8/layout/radial5"/>
    <dgm:cxn modelId="{7AAE3A59-323A-4484-95AE-5F2837A3967E}" type="presOf" srcId="{D875178C-AF59-4650-B57B-BEEC3BC4F815}" destId="{7B7665D2-F0B5-4B42-9CC4-A72DA48E93DC}" srcOrd="1" destOrd="0" presId="urn:microsoft.com/office/officeart/2005/8/layout/radial5"/>
    <dgm:cxn modelId="{608C1FBC-8104-4040-84B4-7D5CCB3710EF}" srcId="{73FBD404-BE29-46B4-B10B-A6E1DB11DB3C}" destId="{34937ED7-B84E-4636-B5CC-88A77114A799}" srcOrd="3" destOrd="0" parTransId="{CBF22312-373A-4721-B64C-28814C3624B1}" sibTransId="{CAD3473E-11DA-4F9F-BDF6-054384EA8766}"/>
    <dgm:cxn modelId="{2792449D-AE34-4EEA-9167-D7A38619848E}" type="presOf" srcId="{D1455E65-F4ED-4DC5-A554-DFA7B9546434}" destId="{367941F6-E046-4FE0-B96B-CEBD13AF14D5}" srcOrd="0" destOrd="0" presId="urn:microsoft.com/office/officeart/2005/8/layout/radial5"/>
    <dgm:cxn modelId="{4024563C-5F25-43FD-BFC1-CE3544EF369C}" type="presOf" srcId="{CBF22312-373A-4721-B64C-28814C3624B1}" destId="{7B0638EF-0BCA-4A74-97C6-0950FA5698DE}" srcOrd="0" destOrd="0" presId="urn:microsoft.com/office/officeart/2005/8/layout/radial5"/>
    <dgm:cxn modelId="{DFDF1EE9-89D1-4C13-9619-9E9F67CD67E1}" type="presOf" srcId="{8738F966-5BE8-4C46-9BB0-171E8CA6BC49}" destId="{23909FC0-EDC1-4338-B680-7916BA78A329}" srcOrd="0" destOrd="0" presId="urn:microsoft.com/office/officeart/2005/8/layout/radial5"/>
    <dgm:cxn modelId="{ADA9C5DB-1440-4D44-86B2-E5D82B2BA9B9}" type="presOf" srcId="{8738F966-5BE8-4C46-9BB0-171E8CA6BC49}" destId="{224E1D95-19A2-4C34-85D2-B94393D662E5}" srcOrd="1" destOrd="0" presId="urn:microsoft.com/office/officeart/2005/8/layout/radial5"/>
    <dgm:cxn modelId="{9D9C0300-A232-4A6D-BD9F-F45A54C1C23D}" type="presOf" srcId="{D5641019-E87D-444F-8A9D-72545549B6EC}" destId="{8E837F1A-B868-4606-A215-C47319D087ED}" srcOrd="0" destOrd="0" presId="urn:microsoft.com/office/officeart/2005/8/layout/radial5"/>
    <dgm:cxn modelId="{E9EC5F90-7E39-4A52-BBA2-1F716A9D2D28}" type="presOf" srcId="{73FBD404-BE29-46B4-B10B-A6E1DB11DB3C}" destId="{AA775481-BD3B-4DFB-856B-686951297035}" srcOrd="0" destOrd="0" presId="urn:microsoft.com/office/officeart/2005/8/layout/radial5"/>
    <dgm:cxn modelId="{CCF2F7DF-D41B-4111-9A36-3756355F3126}" type="presOf" srcId="{A86998A1-9378-4340-9D3E-9F1BF934917D}" destId="{8E8E5702-1908-47D4-8D5B-CDE5C10D134D}" srcOrd="1" destOrd="0" presId="urn:microsoft.com/office/officeart/2005/8/layout/radial5"/>
    <dgm:cxn modelId="{3FEC6431-A87A-4238-A978-740A85C85746}" type="presOf" srcId="{0DCCCCED-AD4A-4BFF-B72D-572432AAA332}" destId="{48CD25AF-039B-4607-8B1A-F3CA1ACC9AFE}" srcOrd="0" destOrd="0" presId="urn:microsoft.com/office/officeart/2005/8/layout/radial5"/>
    <dgm:cxn modelId="{F3B1F7DD-5D8C-4AFC-832A-BB2185C2E6C7}" srcId="{73FBD404-BE29-46B4-B10B-A6E1DB11DB3C}" destId="{5386AD1E-83F1-4167-911D-A39FB2A78B73}" srcOrd="5" destOrd="0" parTransId="{8738F966-5BE8-4C46-9BB0-171E8CA6BC49}" sibTransId="{B1C1EAD1-524C-42D1-AF78-7313F82BD01D}"/>
    <dgm:cxn modelId="{70BF22A6-3C02-452A-80BF-6518FDF40E15}" type="presParOf" srcId="{A7E32578-1D6C-47BE-BBE5-81D1F388A26D}" destId="{AA775481-BD3B-4DFB-856B-686951297035}" srcOrd="0" destOrd="0" presId="urn:microsoft.com/office/officeart/2005/8/layout/radial5"/>
    <dgm:cxn modelId="{306CEF8D-BB66-4C38-975B-B06707990634}" type="presParOf" srcId="{A7E32578-1D6C-47BE-BBE5-81D1F388A26D}" destId="{CE4478F6-A133-4DD6-AC0A-DC1C08FEED07}" srcOrd="1" destOrd="0" presId="urn:microsoft.com/office/officeart/2005/8/layout/radial5"/>
    <dgm:cxn modelId="{33567B28-ACE6-4FB2-A0D9-0AF4EBC04885}" type="presParOf" srcId="{CE4478F6-A133-4DD6-AC0A-DC1C08FEED07}" destId="{98D14093-F2E4-4840-82B1-461CA7957544}" srcOrd="0" destOrd="0" presId="urn:microsoft.com/office/officeart/2005/8/layout/radial5"/>
    <dgm:cxn modelId="{BADD5403-0104-4516-873A-75744E58A222}" type="presParOf" srcId="{A7E32578-1D6C-47BE-BBE5-81D1F388A26D}" destId="{2DBC86E8-38D2-4294-AA0E-8118BB7CCB7C}" srcOrd="2" destOrd="0" presId="urn:microsoft.com/office/officeart/2005/8/layout/radial5"/>
    <dgm:cxn modelId="{6074EB5D-06F0-4CCB-8ACF-B5F6786C8492}" type="presParOf" srcId="{A7E32578-1D6C-47BE-BBE5-81D1F388A26D}" destId="{185AF2E6-74E7-4B5F-B3AE-45E0541D775F}" srcOrd="3" destOrd="0" presId="urn:microsoft.com/office/officeart/2005/8/layout/radial5"/>
    <dgm:cxn modelId="{B7EEFF8A-BF4E-441B-B264-D2343CEAD29B}" type="presParOf" srcId="{185AF2E6-74E7-4B5F-B3AE-45E0541D775F}" destId="{608B3065-2EC2-49B5-B8AB-46FFDCEFFDCD}" srcOrd="0" destOrd="0" presId="urn:microsoft.com/office/officeart/2005/8/layout/radial5"/>
    <dgm:cxn modelId="{CDD3E387-7272-4039-948F-A77149C02211}" type="presParOf" srcId="{A7E32578-1D6C-47BE-BBE5-81D1F388A26D}" destId="{CE210A7D-F2F3-488A-A729-3503F7EDE2B2}" srcOrd="4" destOrd="0" presId="urn:microsoft.com/office/officeart/2005/8/layout/radial5"/>
    <dgm:cxn modelId="{88C88587-BAB2-41FE-84B5-FFB95C6654CD}" type="presParOf" srcId="{A7E32578-1D6C-47BE-BBE5-81D1F388A26D}" destId="{4BEE23F5-C522-4BC2-B392-4EA4985FF81A}" srcOrd="5" destOrd="0" presId="urn:microsoft.com/office/officeart/2005/8/layout/radial5"/>
    <dgm:cxn modelId="{2234A6A0-FA3D-4C9C-8913-F54F57BFA6D6}" type="presParOf" srcId="{4BEE23F5-C522-4BC2-B392-4EA4985FF81A}" destId="{512C1DEF-3506-4BB6-99F2-084702D21051}" srcOrd="0" destOrd="0" presId="urn:microsoft.com/office/officeart/2005/8/layout/radial5"/>
    <dgm:cxn modelId="{F979E630-BAB7-4A7E-8452-A32639DC900C}" type="presParOf" srcId="{A7E32578-1D6C-47BE-BBE5-81D1F388A26D}" destId="{05CF0EBF-6EF8-417B-BB9E-76F6ADB0C377}" srcOrd="6" destOrd="0" presId="urn:microsoft.com/office/officeart/2005/8/layout/radial5"/>
    <dgm:cxn modelId="{0CE272BD-0984-4461-9DC0-712A5C609C38}" type="presParOf" srcId="{A7E32578-1D6C-47BE-BBE5-81D1F388A26D}" destId="{7B0638EF-0BCA-4A74-97C6-0950FA5698DE}" srcOrd="7" destOrd="0" presId="urn:microsoft.com/office/officeart/2005/8/layout/radial5"/>
    <dgm:cxn modelId="{2EE60C5D-B27D-44E2-8973-9CADC26C1779}" type="presParOf" srcId="{7B0638EF-0BCA-4A74-97C6-0950FA5698DE}" destId="{38660DEB-D398-495E-BA3A-785221CFF2B8}" srcOrd="0" destOrd="0" presId="urn:microsoft.com/office/officeart/2005/8/layout/radial5"/>
    <dgm:cxn modelId="{ED1542C8-9A14-487F-B29F-D5ACD0C221AA}" type="presParOf" srcId="{A7E32578-1D6C-47BE-BBE5-81D1F388A26D}" destId="{34C43AB5-0B66-4BB0-93C0-01B6D6A8C571}" srcOrd="8" destOrd="0" presId="urn:microsoft.com/office/officeart/2005/8/layout/radial5"/>
    <dgm:cxn modelId="{BEA06FF0-DFF7-4C78-90EC-2CFE1D1EB964}" type="presParOf" srcId="{A7E32578-1D6C-47BE-BBE5-81D1F388A26D}" destId="{8E837F1A-B868-4606-A215-C47319D087ED}" srcOrd="9" destOrd="0" presId="urn:microsoft.com/office/officeart/2005/8/layout/radial5"/>
    <dgm:cxn modelId="{0C756DE7-7F79-4008-93D9-0E4F9F943833}" type="presParOf" srcId="{8E837F1A-B868-4606-A215-C47319D087ED}" destId="{CA1375DE-33DC-4D07-95FE-73EEE5F92602}" srcOrd="0" destOrd="0" presId="urn:microsoft.com/office/officeart/2005/8/layout/radial5"/>
    <dgm:cxn modelId="{879EA020-8133-4666-83E2-68B98C5E6DBE}" type="presParOf" srcId="{A7E32578-1D6C-47BE-BBE5-81D1F388A26D}" destId="{367941F6-E046-4FE0-B96B-CEBD13AF14D5}" srcOrd="10" destOrd="0" presId="urn:microsoft.com/office/officeart/2005/8/layout/radial5"/>
    <dgm:cxn modelId="{293E64AD-26FB-4F99-AFE4-624809BFF2E7}" type="presParOf" srcId="{A7E32578-1D6C-47BE-BBE5-81D1F388A26D}" destId="{23909FC0-EDC1-4338-B680-7916BA78A329}" srcOrd="11" destOrd="0" presId="urn:microsoft.com/office/officeart/2005/8/layout/radial5"/>
    <dgm:cxn modelId="{BBCEB88E-3B1E-4AA1-AFCC-FDDEDEA12B10}" type="presParOf" srcId="{23909FC0-EDC1-4338-B680-7916BA78A329}" destId="{224E1D95-19A2-4C34-85D2-B94393D662E5}" srcOrd="0" destOrd="0" presId="urn:microsoft.com/office/officeart/2005/8/layout/radial5"/>
    <dgm:cxn modelId="{FA2A66B1-48A4-4F07-80CB-9DE8CCDD7E43}" type="presParOf" srcId="{A7E32578-1D6C-47BE-BBE5-81D1F388A26D}" destId="{04617D51-2E96-4978-9E86-5A565E26F0C2}" srcOrd="12" destOrd="0" presId="urn:microsoft.com/office/officeart/2005/8/layout/radial5"/>
    <dgm:cxn modelId="{AB893E58-B9FB-4990-B36D-C85C3361AAAF}" type="presParOf" srcId="{A7E32578-1D6C-47BE-BBE5-81D1F388A26D}" destId="{D6C9C250-D935-4B44-BBED-592AF14BB1CF}" srcOrd="13" destOrd="0" presId="urn:microsoft.com/office/officeart/2005/8/layout/radial5"/>
    <dgm:cxn modelId="{7F79F992-E6C7-4F79-8CF1-9AA524AB63F6}" type="presParOf" srcId="{D6C9C250-D935-4B44-BBED-592AF14BB1CF}" destId="{8E8E5702-1908-47D4-8D5B-CDE5C10D134D}" srcOrd="0" destOrd="0" presId="urn:microsoft.com/office/officeart/2005/8/layout/radial5"/>
    <dgm:cxn modelId="{ED6C5209-8AA7-45A2-93E6-97154E00DCF1}" type="presParOf" srcId="{A7E32578-1D6C-47BE-BBE5-81D1F388A26D}" destId="{48CD25AF-039B-4607-8B1A-F3CA1ACC9AFE}" srcOrd="14" destOrd="0" presId="urn:microsoft.com/office/officeart/2005/8/layout/radial5"/>
    <dgm:cxn modelId="{6EE8D77D-3F46-4C43-B980-95D873A964FF}" type="presParOf" srcId="{A7E32578-1D6C-47BE-BBE5-81D1F388A26D}" destId="{D2A56244-96DF-44B0-8D7C-93B8971E2202}" srcOrd="15" destOrd="0" presId="urn:microsoft.com/office/officeart/2005/8/layout/radial5"/>
    <dgm:cxn modelId="{AC1B56B8-7BD4-417F-9C19-C4B097411A7F}" type="presParOf" srcId="{D2A56244-96DF-44B0-8D7C-93B8971E2202}" destId="{7B7665D2-F0B5-4B42-9CC4-A72DA48E93DC}" srcOrd="0" destOrd="0" presId="urn:microsoft.com/office/officeart/2005/8/layout/radial5"/>
    <dgm:cxn modelId="{0AF6FF92-C8B4-464E-AC0B-5B351EE4722D}" type="presParOf" srcId="{A7E32578-1D6C-47BE-BBE5-81D1F388A26D}" destId="{B2B4204F-8AA9-41E0-B96F-194BBF2E77E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A272A-F467-4AEA-98AB-6D3AB2EC09E8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860550-58AE-49EF-A0F9-FA3656EE0879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Catálogo</a:t>
          </a:r>
          <a:endParaRPr lang="es-MX" dirty="0"/>
        </a:p>
      </dgm:t>
    </dgm:pt>
    <dgm:pt modelId="{AA31C5E7-00E9-4B1F-8DCE-AFF5B2B2550E}" type="parTrans" cxnId="{76ADA510-9374-467C-809B-FF05110B7052}">
      <dgm:prSet/>
      <dgm:spPr/>
      <dgm:t>
        <a:bodyPr/>
        <a:lstStyle/>
        <a:p>
          <a:endParaRPr lang="es-MX"/>
        </a:p>
      </dgm:t>
    </dgm:pt>
    <dgm:pt modelId="{495F1E19-1F3D-4975-99FF-841C080CC077}" type="sibTrans" cxnId="{76ADA510-9374-467C-809B-FF05110B7052}">
      <dgm:prSet/>
      <dgm:spPr/>
      <dgm:t>
        <a:bodyPr/>
        <a:lstStyle/>
        <a:p>
          <a:endParaRPr lang="es-MX"/>
        </a:p>
      </dgm:t>
    </dgm:pt>
    <dgm:pt modelId="{86A53C0C-444E-4040-947A-D76C32925595}">
      <dgm:prSet phldrT="[Texto]"/>
      <dgm:spPr>
        <a:noFill/>
        <a:ln w="19050"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2">
                  <a:lumMod val="75000"/>
                </a:schemeClr>
              </a:solidFill>
            </a:rPr>
            <a:t>Mediante un catálogo </a:t>
          </a:r>
          <a:r>
            <a:rPr lang="es-ES" dirty="0" smtClean="0"/>
            <a:t>que contenga todos y cada uno de los datos personales, ejemplo:</a:t>
          </a:r>
          <a:endParaRPr lang="es-MX" dirty="0"/>
        </a:p>
      </dgm:t>
    </dgm:pt>
    <dgm:pt modelId="{26EB40DD-BAA7-471B-85DE-2ECA55C732A9}" type="parTrans" cxnId="{17DDE5E5-9205-4ABC-8F42-C2E6EEA324AE}">
      <dgm:prSet/>
      <dgm:spPr/>
      <dgm:t>
        <a:bodyPr/>
        <a:lstStyle/>
        <a:p>
          <a:endParaRPr lang="es-MX"/>
        </a:p>
      </dgm:t>
    </dgm:pt>
    <dgm:pt modelId="{1D9F5C54-69C1-4D78-9BA6-BFD83F277794}" type="sibTrans" cxnId="{17DDE5E5-9205-4ABC-8F42-C2E6EEA324AE}">
      <dgm:prSet/>
      <dgm:spPr/>
      <dgm:t>
        <a:bodyPr/>
        <a:lstStyle/>
        <a:p>
          <a:endParaRPr lang="es-MX"/>
        </a:p>
      </dgm:t>
    </dgm:pt>
    <dgm:pt modelId="{87DDBBAB-7960-4B62-ABBA-94BB2F77DD22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Categorías</a:t>
          </a:r>
          <a:endParaRPr lang="es-MX" dirty="0"/>
        </a:p>
      </dgm:t>
    </dgm:pt>
    <dgm:pt modelId="{A14CB0CC-F23B-4694-A24F-ABBC3CCA9E85}" type="parTrans" cxnId="{8239096C-971A-4615-8E8C-A54C0AEF8456}">
      <dgm:prSet/>
      <dgm:spPr/>
      <dgm:t>
        <a:bodyPr/>
        <a:lstStyle/>
        <a:p>
          <a:endParaRPr lang="es-MX"/>
        </a:p>
      </dgm:t>
    </dgm:pt>
    <dgm:pt modelId="{864B0C06-6F1A-4BAD-81BE-6CBA2AD466FC}" type="sibTrans" cxnId="{8239096C-971A-4615-8E8C-A54C0AEF8456}">
      <dgm:prSet/>
      <dgm:spPr/>
      <dgm:t>
        <a:bodyPr/>
        <a:lstStyle/>
        <a:p>
          <a:endParaRPr lang="es-MX"/>
        </a:p>
      </dgm:t>
    </dgm:pt>
    <dgm:pt modelId="{58FF36FC-B9B6-4263-BC0A-AE870B411685}">
      <dgm:prSet phldrT="[Texto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s-ES" dirty="0" smtClean="0"/>
            <a:t>Señalando </a:t>
          </a:r>
          <a:r>
            <a:rPr lang="es-ES" b="1" dirty="0" smtClean="0">
              <a:solidFill>
                <a:schemeClr val="tx2">
                  <a:lumMod val="75000"/>
                </a:schemeClr>
              </a:solidFill>
            </a:rPr>
            <a:t>las categorías de datos personales </a:t>
          </a:r>
          <a:r>
            <a:rPr lang="es-ES" dirty="0" smtClean="0"/>
            <a:t>a los que pertenecen, por ejemplo:</a:t>
          </a:r>
          <a:endParaRPr lang="es-MX" dirty="0"/>
        </a:p>
      </dgm:t>
    </dgm:pt>
    <dgm:pt modelId="{AB680233-4916-46B5-96BE-B30C5BFB5BB9}" type="parTrans" cxnId="{6DD6D603-1352-4674-BC04-D9BC9B144DA8}">
      <dgm:prSet/>
      <dgm:spPr/>
      <dgm:t>
        <a:bodyPr/>
        <a:lstStyle/>
        <a:p>
          <a:endParaRPr lang="es-MX"/>
        </a:p>
      </dgm:t>
    </dgm:pt>
    <dgm:pt modelId="{9D1AD69A-EC6B-43F9-B6CC-796CF27721B0}" type="sibTrans" cxnId="{6DD6D603-1352-4674-BC04-D9BC9B144DA8}">
      <dgm:prSet/>
      <dgm:spPr/>
      <dgm:t>
        <a:bodyPr/>
        <a:lstStyle/>
        <a:p>
          <a:endParaRPr lang="es-MX"/>
        </a:p>
      </dgm:t>
    </dgm:pt>
    <dgm:pt modelId="{85D800E5-D66E-4F34-A674-2F9AADFCEAA3}">
      <dgm:prSet phldrT="[Texto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datos de identificación</a:t>
          </a:r>
          <a:endParaRPr lang="es-MX" dirty="0">
            <a:solidFill>
              <a:schemeClr val="tx2"/>
            </a:solidFill>
          </a:endParaRPr>
        </a:p>
      </dgm:t>
    </dgm:pt>
    <dgm:pt modelId="{CF42D8C1-F707-416B-AB21-C19794D7983E}" type="parTrans" cxnId="{61693DF9-EA65-49B4-AD7D-125724698663}">
      <dgm:prSet/>
      <dgm:spPr/>
      <dgm:t>
        <a:bodyPr/>
        <a:lstStyle/>
        <a:p>
          <a:endParaRPr lang="es-MX"/>
        </a:p>
      </dgm:t>
    </dgm:pt>
    <dgm:pt modelId="{3A72B77C-649A-4223-A55C-C0960FB7247B}" type="sibTrans" cxnId="{61693DF9-EA65-49B4-AD7D-125724698663}">
      <dgm:prSet/>
      <dgm:spPr/>
      <dgm:t>
        <a:bodyPr/>
        <a:lstStyle/>
        <a:p>
          <a:endParaRPr lang="es-MX"/>
        </a:p>
      </dgm:t>
    </dgm:pt>
    <dgm:pt modelId="{F669FCAD-DCBF-4B6F-8432-2A7866FE5B8D}">
      <dgm:prSet phldrT="[Texto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laborales</a:t>
          </a:r>
          <a:endParaRPr lang="es-MX" dirty="0">
            <a:solidFill>
              <a:schemeClr val="tx2"/>
            </a:solidFill>
          </a:endParaRPr>
        </a:p>
      </dgm:t>
    </dgm:pt>
    <dgm:pt modelId="{E5864320-37B0-41E4-8706-A376417EB5FD}" type="parTrans" cxnId="{2BE90414-F486-4B32-85EC-2919F45CD35D}">
      <dgm:prSet/>
      <dgm:spPr/>
      <dgm:t>
        <a:bodyPr/>
        <a:lstStyle/>
        <a:p>
          <a:endParaRPr lang="es-MX"/>
        </a:p>
      </dgm:t>
    </dgm:pt>
    <dgm:pt modelId="{7D20646D-2C79-4BB7-A2BB-F774B9FD12B6}" type="sibTrans" cxnId="{2BE90414-F486-4B32-85EC-2919F45CD35D}">
      <dgm:prSet/>
      <dgm:spPr/>
      <dgm:t>
        <a:bodyPr/>
        <a:lstStyle/>
        <a:p>
          <a:endParaRPr lang="es-MX"/>
        </a:p>
      </dgm:t>
    </dgm:pt>
    <dgm:pt modelId="{634FC545-53D6-487F-BA86-AC3211A773CA}">
      <dgm:prSet phldrT="[Texto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académicos</a:t>
          </a:r>
          <a:endParaRPr lang="es-MX" dirty="0">
            <a:solidFill>
              <a:schemeClr val="tx2"/>
            </a:solidFill>
          </a:endParaRPr>
        </a:p>
      </dgm:t>
    </dgm:pt>
    <dgm:pt modelId="{EE598351-76B8-4895-B35D-7AC0D8CDCF64}" type="parTrans" cxnId="{DD4F94CE-CEB7-45BC-B3E3-E5DF80455C58}">
      <dgm:prSet/>
      <dgm:spPr/>
      <dgm:t>
        <a:bodyPr/>
        <a:lstStyle/>
        <a:p>
          <a:endParaRPr lang="es-MX"/>
        </a:p>
      </dgm:t>
    </dgm:pt>
    <dgm:pt modelId="{F98ED719-09B4-4C54-9F68-AA522C306816}" type="sibTrans" cxnId="{DD4F94CE-CEB7-45BC-B3E3-E5DF80455C58}">
      <dgm:prSet/>
      <dgm:spPr/>
      <dgm:t>
        <a:bodyPr/>
        <a:lstStyle/>
        <a:p>
          <a:endParaRPr lang="es-MX"/>
        </a:p>
      </dgm:t>
    </dgm:pt>
    <dgm:pt modelId="{1D418E58-9A50-4F94-A549-20257D8F4C91}">
      <dgm:prSet phldrT="[Texto]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del estado migratorio</a:t>
          </a:r>
          <a:endParaRPr lang="es-MX" dirty="0">
            <a:solidFill>
              <a:schemeClr val="tx2"/>
            </a:solidFill>
          </a:endParaRPr>
        </a:p>
      </dgm:t>
    </dgm:pt>
    <dgm:pt modelId="{A8A0BA1A-CD67-4495-A809-F9B1A5112F12}" type="parTrans" cxnId="{DD0196BE-4596-4E1F-8B11-B21449866C95}">
      <dgm:prSet/>
      <dgm:spPr/>
      <dgm:t>
        <a:bodyPr/>
        <a:lstStyle/>
        <a:p>
          <a:endParaRPr lang="es-MX"/>
        </a:p>
      </dgm:t>
    </dgm:pt>
    <dgm:pt modelId="{D5ECCE94-A5C2-4071-BA4C-34D5E97E461C}" type="sibTrans" cxnId="{DD0196BE-4596-4E1F-8B11-B21449866C95}">
      <dgm:prSet/>
      <dgm:spPr/>
      <dgm:t>
        <a:bodyPr/>
        <a:lstStyle/>
        <a:p>
          <a:endParaRPr lang="es-MX"/>
        </a:p>
      </dgm:t>
    </dgm:pt>
    <dgm:pt modelId="{44ABCC59-6479-4257-AF2D-5582D2800CF8}">
      <dgm:prSet phldrT="[Texto]"/>
      <dgm:spPr>
        <a:noFill/>
        <a:ln w="19050"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2"/>
              </a:solidFill>
            </a:rPr>
            <a:t>nombre, dirección, referencias personales y cuenta bancaria. </a:t>
          </a:r>
          <a:endParaRPr lang="es-MX" dirty="0">
            <a:solidFill>
              <a:schemeClr val="tx2"/>
            </a:solidFill>
          </a:endParaRPr>
        </a:p>
      </dgm:t>
    </dgm:pt>
    <dgm:pt modelId="{621BB74D-2D4C-4528-9BBD-0934CE8FC88C}" type="parTrans" cxnId="{605C5364-0289-45B3-AF09-BC541D38590E}">
      <dgm:prSet/>
      <dgm:spPr/>
      <dgm:t>
        <a:bodyPr/>
        <a:lstStyle/>
        <a:p>
          <a:endParaRPr lang="es-MX"/>
        </a:p>
      </dgm:t>
    </dgm:pt>
    <dgm:pt modelId="{9F5CB230-A313-4046-8A47-352F597ED7A1}" type="sibTrans" cxnId="{605C5364-0289-45B3-AF09-BC541D38590E}">
      <dgm:prSet/>
      <dgm:spPr/>
      <dgm:t>
        <a:bodyPr/>
        <a:lstStyle/>
        <a:p>
          <a:endParaRPr lang="es-MX"/>
        </a:p>
      </dgm:t>
    </dgm:pt>
    <dgm:pt modelId="{8D02E098-4EDD-42C5-B63C-A4487E332D03}">
      <dgm:prSet phldrT="[Texto]"/>
      <dgm:spPr>
        <a:noFill/>
        <a:ln w="19050"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s-MX" dirty="0"/>
        </a:p>
      </dgm:t>
    </dgm:pt>
    <dgm:pt modelId="{71C6E8E3-51D1-4689-B23F-DA59D06F6AE2}" type="parTrans" cxnId="{181F111C-7B04-4C85-B22A-8BC1DCBEE7EA}">
      <dgm:prSet/>
      <dgm:spPr/>
      <dgm:t>
        <a:bodyPr/>
        <a:lstStyle/>
        <a:p>
          <a:endParaRPr lang="es-MX"/>
        </a:p>
      </dgm:t>
    </dgm:pt>
    <dgm:pt modelId="{BC2F2357-4EB9-454C-9196-ABF1AC2D098F}" type="sibTrans" cxnId="{181F111C-7B04-4C85-B22A-8BC1DCBEE7EA}">
      <dgm:prSet/>
      <dgm:spPr/>
      <dgm:t>
        <a:bodyPr/>
        <a:lstStyle/>
        <a:p>
          <a:endParaRPr lang="es-MX"/>
        </a:p>
      </dgm:t>
    </dgm:pt>
    <dgm:pt modelId="{4B100345-9E49-4CD4-8712-A72CB96C84AC}" type="pres">
      <dgm:prSet presAssocID="{1F6A272A-F467-4AEA-98AB-6D3AB2EC09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5EE1D27-C931-4777-9AE7-1BF9B16D8E2A}" type="pres">
      <dgm:prSet presAssocID="{19860550-58AE-49EF-A0F9-FA3656EE0879}" presName="composite" presStyleCnt="0"/>
      <dgm:spPr/>
    </dgm:pt>
    <dgm:pt modelId="{17637D1B-574D-4072-A6BE-4033687CA930}" type="pres">
      <dgm:prSet presAssocID="{19860550-58AE-49EF-A0F9-FA3656EE087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FC14A7-2904-4E9C-886D-07B38D223791}" type="pres">
      <dgm:prSet presAssocID="{19860550-58AE-49EF-A0F9-FA3656EE087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612046-A085-4EBA-9524-5AF371E20E97}" type="pres">
      <dgm:prSet presAssocID="{495F1E19-1F3D-4975-99FF-841C080CC077}" presName="space" presStyleCnt="0"/>
      <dgm:spPr/>
    </dgm:pt>
    <dgm:pt modelId="{2FBE22CE-A831-4C33-B394-A7F42195F768}" type="pres">
      <dgm:prSet presAssocID="{87DDBBAB-7960-4B62-ABBA-94BB2F77DD22}" presName="composite" presStyleCnt="0"/>
      <dgm:spPr/>
    </dgm:pt>
    <dgm:pt modelId="{4E30AE21-728F-45CF-9776-859AEB891082}" type="pres">
      <dgm:prSet presAssocID="{87DDBBAB-7960-4B62-ABBA-94BB2F77DD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F0AB7F-9695-440A-95B8-ADC99C2AB582}" type="pres">
      <dgm:prSet presAssocID="{87DDBBAB-7960-4B62-ABBA-94BB2F77DD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EEE89F-3E73-4D17-9642-B72CFAEA9E51}" type="presOf" srcId="{19860550-58AE-49EF-A0F9-FA3656EE0879}" destId="{17637D1B-574D-4072-A6BE-4033687CA930}" srcOrd="0" destOrd="0" presId="urn:microsoft.com/office/officeart/2005/8/layout/hList1"/>
    <dgm:cxn modelId="{DD4F94CE-CEB7-45BC-B3E3-E5DF80455C58}" srcId="{58FF36FC-B9B6-4263-BC0A-AE870B411685}" destId="{634FC545-53D6-487F-BA86-AC3211A773CA}" srcOrd="2" destOrd="0" parTransId="{EE598351-76B8-4895-B35D-7AC0D8CDCF64}" sibTransId="{F98ED719-09B4-4C54-9F68-AA522C306816}"/>
    <dgm:cxn modelId="{605C5364-0289-45B3-AF09-BC541D38590E}" srcId="{8D02E098-4EDD-42C5-B63C-A4487E332D03}" destId="{44ABCC59-6479-4257-AF2D-5582D2800CF8}" srcOrd="0" destOrd="0" parTransId="{621BB74D-2D4C-4528-9BBD-0934CE8FC88C}" sibTransId="{9F5CB230-A313-4046-8A47-352F597ED7A1}"/>
    <dgm:cxn modelId="{8239096C-971A-4615-8E8C-A54C0AEF8456}" srcId="{1F6A272A-F467-4AEA-98AB-6D3AB2EC09E8}" destId="{87DDBBAB-7960-4B62-ABBA-94BB2F77DD22}" srcOrd="1" destOrd="0" parTransId="{A14CB0CC-F23B-4694-A24F-ABBC3CCA9E85}" sibTransId="{864B0C06-6F1A-4BAD-81BE-6CBA2AD466FC}"/>
    <dgm:cxn modelId="{181F111C-7B04-4C85-B22A-8BC1DCBEE7EA}" srcId="{19860550-58AE-49EF-A0F9-FA3656EE0879}" destId="{8D02E098-4EDD-42C5-B63C-A4487E332D03}" srcOrd="1" destOrd="0" parTransId="{71C6E8E3-51D1-4689-B23F-DA59D06F6AE2}" sibTransId="{BC2F2357-4EB9-454C-9196-ABF1AC2D098F}"/>
    <dgm:cxn modelId="{B7D5D43F-986E-49F8-991A-123290944627}" type="presOf" srcId="{1D418E58-9A50-4F94-A549-20257D8F4C91}" destId="{CBF0AB7F-9695-440A-95B8-ADC99C2AB582}" srcOrd="0" destOrd="4" presId="urn:microsoft.com/office/officeart/2005/8/layout/hList1"/>
    <dgm:cxn modelId="{DD0196BE-4596-4E1F-8B11-B21449866C95}" srcId="{58FF36FC-B9B6-4263-BC0A-AE870B411685}" destId="{1D418E58-9A50-4F94-A549-20257D8F4C91}" srcOrd="3" destOrd="0" parTransId="{A8A0BA1A-CD67-4495-A809-F9B1A5112F12}" sibTransId="{D5ECCE94-A5C2-4071-BA4C-34D5E97E461C}"/>
    <dgm:cxn modelId="{C67109B5-3D43-401F-B06E-D030DD6ECD56}" type="presOf" srcId="{44ABCC59-6479-4257-AF2D-5582D2800CF8}" destId="{AAFC14A7-2904-4E9C-886D-07B38D223791}" srcOrd="0" destOrd="2" presId="urn:microsoft.com/office/officeart/2005/8/layout/hList1"/>
    <dgm:cxn modelId="{5E88E9B3-D57D-4B0F-8C07-F65C3B8627D4}" type="presOf" srcId="{58FF36FC-B9B6-4263-BC0A-AE870B411685}" destId="{CBF0AB7F-9695-440A-95B8-ADC99C2AB582}" srcOrd="0" destOrd="0" presId="urn:microsoft.com/office/officeart/2005/8/layout/hList1"/>
    <dgm:cxn modelId="{BB00D5E2-D81A-4271-909F-44ED1A7AE5AA}" type="presOf" srcId="{86A53C0C-444E-4040-947A-D76C32925595}" destId="{AAFC14A7-2904-4E9C-886D-07B38D223791}" srcOrd="0" destOrd="0" presId="urn:microsoft.com/office/officeart/2005/8/layout/hList1"/>
    <dgm:cxn modelId="{61693DF9-EA65-49B4-AD7D-125724698663}" srcId="{58FF36FC-B9B6-4263-BC0A-AE870B411685}" destId="{85D800E5-D66E-4F34-A674-2F9AADFCEAA3}" srcOrd="0" destOrd="0" parTransId="{CF42D8C1-F707-416B-AB21-C19794D7983E}" sibTransId="{3A72B77C-649A-4223-A55C-C0960FB7247B}"/>
    <dgm:cxn modelId="{6DD6D603-1352-4674-BC04-D9BC9B144DA8}" srcId="{87DDBBAB-7960-4B62-ABBA-94BB2F77DD22}" destId="{58FF36FC-B9B6-4263-BC0A-AE870B411685}" srcOrd="0" destOrd="0" parTransId="{AB680233-4916-46B5-96BE-B30C5BFB5BB9}" sibTransId="{9D1AD69A-EC6B-43F9-B6CC-796CF27721B0}"/>
    <dgm:cxn modelId="{9B21FE67-AD2E-4887-95EF-DF004E94F840}" type="presOf" srcId="{1F6A272A-F467-4AEA-98AB-6D3AB2EC09E8}" destId="{4B100345-9E49-4CD4-8712-A72CB96C84AC}" srcOrd="0" destOrd="0" presId="urn:microsoft.com/office/officeart/2005/8/layout/hList1"/>
    <dgm:cxn modelId="{24949EB1-248A-4D9F-B523-681830845774}" type="presOf" srcId="{F669FCAD-DCBF-4B6F-8432-2A7866FE5B8D}" destId="{CBF0AB7F-9695-440A-95B8-ADC99C2AB582}" srcOrd="0" destOrd="2" presId="urn:microsoft.com/office/officeart/2005/8/layout/hList1"/>
    <dgm:cxn modelId="{802BB85F-5FB2-4742-8F66-78581F8FF115}" type="presOf" srcId="{87DDBBAB-7960-4B62-ABBA-94BB2F77DD22}" destId="{4E30AE21-728F-45CF-9776-859AEB891082}" srcOrd="0" destOrd="0" presId="urn:microsoft.com/office/officeart/2005/8/layout/hList1"/>
    <dgm:cxn modelId="{76ADA510-9374-467C-809B-FF05110B7052}" srcId="{1F6A272A-F467-4AEA-98AB-6D3AB2EC09E8}" destId="{19860550-58AE-49EF-A0F9-FA3656EE0879}" srcOrd="0" destOrd="0" parTransId="{AA31C5E7-00E9-4B1F-8DCE-AFF5B2B2550E}" sibTransId="{495F1E19-1F3D-4975-99FF-841C080CC077}"/>
    <dgm:cxn modelId="{FCA223E6-1DF5-4533-8665-3E0D17445847}" type="presOf" srcId="{634FC545-53D6-487F-BA86-AC3211A773CA}" destId="{CBF0AB7F-9695-440A-95B8-ADC99C2AB582}" srcOrd="0" destOrd="3" presId="urn:microsoft.com/office/officeart/2005/8/layout/hList1"/>
    <dgm:cxn modelId="{2BE90414-F486-4B32-85EC-2919F45CD35D}" srcId="{58FF36FC-B9B6-4263-BC0A-AE870B411685}" destId="{F669FCAD-DCBF-4B6F-8432-2A7866FE5B8D}" srcOrd="1" destOrd="0" parTransId="{E5864320-37B0-41E4-8706-A376417EB5FD}" sibTransId="{7D20646D-2C79-4BB7-A2BB-F774B9FD12B6}"/>
    <dgm:cxn modelId="{17DDE5E5-9205-4ABC-8F42-C2E6EEA324AE}" srcId="{19860550-58AE-49EF-A0F9-FA3656EE0879}" destId="{86A53C0C-444E-4040-947A-D76C32925595}" srcOrd="0" destOrd="0" parTransId="{26EB40DD-BAA7-471B-85DE-2ECA55C732A9}" sibTransId="{1D9F5C54-69C1-4D78-9BA6-BFD83F277794}"/>
    <dgm:cxn modelId="{5B12560A-F43D-470E-8ABA-177C5359B78F}" type="presOf" srcId="{85D800E5-D66E-4F34-A674-2F9AADFCEAA3}" destId="{CBF0AB7F-9695-440A-95B8-ADC99C2AB582}" srcOrd="0" destOrd="1" presId="urn:microsoft.com/office/officeart/2005/8/layout/hList1"/>
    <dgm:cxn modelId="{DC1D03BB-41DC-4FF6-B5D8-57F8F7119DDE}" type="presOf" srcId="{8D02E098-4EDD-42C5-B63C-A4487E332D03}" destId="{AAFC14A7-2904-4E9C-886D-07B38D223791}" srcOrd="0" destOrd="1" presId="urn:microsoft.com/office/officeart/2005/8/layout/hList1"/>
    <dgm:cxn modelId="{CC08ED5C-A748-40B1-AD39-475D81E97707}" type="presParOf" srcId="{4B100345-9E49-4CD4-8712-A72CB96C84AC}" destId="{25EE1D27-C931-4777-9AE7-1BF9B16D8E2A}" srcOrd="0" destOrd="0" presId="urn:microsoft.com/office/officeart/2005/8/layout/hList1"/>
    <dgm:cxn modelId="{D6C6B085-95F4-4A39-B52A-188C91E9613C}" type="presParOf" srcId="{25EE1D27-C931-4777-9AE7-1BF9B16D8E2A}" destId="{17637D1B-574D-4072-A6BE-4033687CA930}" srcOrd="0" destOrd="0" presId="urn:microsoft.com/office/officeart/2005/8/layout/hList1"/>
    <dgm:cxn modelId="{0154CB1E-EA06-4D7F-88AC-C33EDD07E74E}" type="presParOf" srcId="{25EE1D27-C931-4777-9AE7-1BF9B16D8E2A}" destId="{AAFC14A7-2904-4E9C-886D-07B38D223791}" srcOrd="1" destOrd="0" presId="urn:microsoft.com/office/officeart/2005/8/layout/hList1"/>
    <dgm:cxn modelId="{553341BE-0C69-4D73-963C-425CE52DCB38}" type="presParOf" srcId="{4B100345-9E49-4CD4-8712-A72CB96C84AC}" destId="{A7612046-A085-4EBA-9524-5AF371E20E97}" srcOrd="1" destOrd="0" presId="urn:microsoft.com/office/officeart/2005/8/layout/hList1"/>
    <dgm:cxn modelId="{0655F03B-D334-454C-B15E-2F6F678BBC51}" type="presParOf" srcId="{4B100345-9E49-4CD4-8712-A72CB96C84AC}" destId="{2FBE22CE-A831-4C33-B394-A7F42195F768}" srcOrd="2" destOrd="0" presId="urn:microsoft.com/office/officeart/2005/8/layout/hList1"/>
    <dgm:cxn modelId="{9DB55AF2-4B68-4477-BB1C-1DB79215FC82}" type="presParOf" srcId="{2FBE22CE-A831-4C33-B394-A7F42195F768}" destId="{4E30AE21-728F-45CF-9776-859AEB891082}" srcOrd="0" destOrd="0" presId="urn:microsoft.com/office/officeart/2005/8/layout/hList1"/>
    <dgm:cxn modelId="{409193B8-928F-4243-AEA3-C85D4DB98E75}" type="presParOf" srcId="{2FBE22CE-A831-4C33-B394-A7F42195F768}" destId="{CBF0AB7F-9695-440A-95B8-ADC99C2AB5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131BC-0B11-4D07-942A-458594445BE9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6088056-0F1E-4C54-9592-CA64B86A5C1C}">
      <dgm:prSet phldrT="[Texto]" custT="1"/>
      <dgm:spPr/>
      <dgm:t>
        <a:bodyPr/>
        <a:lstStyle/>
        <a:p>
          <a:r>
            <a: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Listado exhaustivo</a:t>
          </a:r>
          <a:endParaRPr lang="es-MX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6A396-1782-47E9-99D2-8138FEA1A257}" type="parTrans" cxnId="{3836E9A7-D041-40B9-8C1D-FA6326ED358B}">
      <dgm:prSet/>
      <dgm:spPr/>
      <dgm:t>
        <a:bodyPr/>
        <a:lstStyle/>
        <a:p>
          <a:endParaRPr lang="es-MX"/>
        </a:p>
      </dgm:t>
    </dgm:pt>
    <dgm:pt modelId="{5C16867A-9D3E-49B0-9F6F-2CAB4FA7C51A}" type="sibTrans" cxnId="{3836E9A7-D041-40B9-8C1D-FA6326ED358B}">
      <dgm:prSet/>
      <dgm:spPr/>
      <dgm:t>
        <a:bodyPr/>
        <a:lstStyle/>
        <a:p>
          <a:endParaRPr lang="es-MX"/>
        </a:p>
      </dgm:t>
    </dgm:pt>
    <dgm:pt modelId="{663E2722-AF06-4D6D-B780-2ABAB9D79FC2}">
      <dgm:prSet phldrT="[Texto]" custT="1"/>
      <dgm:spPr/>
      <dgm:t>
        <a:bodyPr/>
        <a:lstStyle/>
        <a:p>
          <a:r>
            <a:rPr lang="es-MX" sz="1800" dirty="0" smtClean="0"/>
            <a:t>Describir cada una de las finalidades.</a:t>
          </a:r>
          <a:endParaRPr lang="es-MX" sz="1800" dirty="0"/>
        </a:p>
      </dgm:t>
    </dgm:pt>
    <dgm:pt modelId="{DD2B4F27-6D79-417A-95FD-0C78D646590E}" type="parTrans" cxnId="{9592C236-74C7-41AC-AB8A-165A54E5F243}">
      <dgm:prSet/>
      <dgm:spPr/>
      <dgm:t>
        <a:bodyPr/>
        <a:lstStyle/>
        <a:p>
          <a:endParaRPr lang="es-MX"/>
        </a:p>
      </dgm:t>
    </dgm:pt>
    <dgm:pt modelId="{7FB1E372-E11C-4B9C-8C34-B3DEFA317C68}" type="sibTrans" cxnId="{9592C236-74C7-41AC-AB8A-165A54E5F243}">
      <dgm:prSet/>
      <dgm:spPr/>
      <dgm:t>
        <a:bodyPr/>
        <a:lstStyle/>
        <a:p>
          <a:endParaRPr lang="es-MX"/>
        </a:p>
      </dgm:t>
    </dgm:pt>
    <dgm:pt modelId="{78ED9322-57AC-4D1C-BA3F-BE5CE0F509EE}">
      <dgm:prSet phldrT="[Texto]" custT="1"/>
      <dgm:spPr/>
      <dgm:t>
        <a:bodyPr/>
        <a:lstStyle/>
        <a:p>
          <a:r>
            <a: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determinadas</a:t>
          </a:r>
          <a:endParaRPr lang="es-MX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536C9-9F3A-4652-B664-7514FCB8B2F6}" type="parTrans" cxnId="{32120F77-61FC-43C2-BE25-2068B19F22A4}">
      <dgm:prSet/>
      <dgm:spPr/>
      <dgm:t>
        <a:bodyPr/>
        <a:lstStyle/>
        <a:p>
          <a:endParaRPr lang="es-MX"/>
        </a:p>
      </dgm:t>
    </dgm:pt>
    <dgm:pt modelId="{B9348CFD-CB3D-4E1F-B880-707920786734}" type="sibTrans" cxnId="{32120F77-61FC-43C2-BE25-2068B19F22A4}">
      <dgm:prSet/>
      <dgm:spPr/>
      <dgm:t>
        <a:bodyPr/>
        <a:lstStyle/>
        <a:p>
          <a:endParaRPr lang="es-MX"/>
        </a:p>
      </dgm:t>
    </dgm:pt>
    <dgm:pt modelId="{9BD1F213-8E6F-43CF-9936-C165A46BD69F}">
      <dgm:prSet phldrT="[Texto]" custT="1"/>
      <dgm:spPr/>
      <dgm:t>
        <a:bodyPr/>
        <a:lstStyle/>
        <a:p>
          <a:r>
            <a:rPr lang="es-MX" sz="1800" dirty="0" smtClean="0"/>
            <a:t>Objetivas</a:t>
          </a:r>
          <a:endParaRPr lang="es-MX" sz="1800" dirty="0"/>
        </a:p>
      </dgm:t>
    </dgm:pt>
    <dgm:pt modelId="{B68033FD-52AF-485D-A0BF-7CD54C1A4FE7}" type="parTrans" cxnId="{B07BC6E7-7157-4487-B843-D12A5A859C55}">
      <dgm:prSet/>
      <dgm:spPr/>
      <dgm:t>
        <a:bodyPr/>
        <a:lstStyle/>
        <a:p>
          <a:endParaRPr lang="es-MX"/>
        </a:p>
      </dgm:t>
    </dgm:pt>
    <dgm:pt modelId="{720D2E9A-3AE0-45FC-965F-DB0F7FBCDD27}" type="sibTrans" cxnId="{B07BC6E7-7157-4487-B843-D12A5A859C55}">
      <dgm:prSet/>
      <dgm:spPr/>
      <dgm:t>
        <a:bodyPr/>
        <a:lstStyle/>
        <a:p>
          <a:endParaRPr lang="es-MX"/>
        </a:p>
      </dgm:t>
    </dgm:pt>
    <dgm:pt modelId="{40B4C834-D06C-4EF3-8657-3F7DBA709FCB}">
      <dgm:prSet phldrT="[Texto]" custT="1"/>
      <dgm:spPr/>
      <dgm:t>
        <a:bodyPr/>
        <a:lstStyle/>
        <a:p>
          <a:r>
            <a:rPr lang="es-MX" sz="1800" dirty="0" smtClean="0"/>
            <a:t>No exista confusión alguna sobre el uso que tendrán los DP</a:t>
          </a:r>
          <a:endParaRPr lang="es-MX" sz="1800" dirty="0"/>
        </a:p>
      </dgm:t>
    </dgm:pt>
    <dgm:pt modelId="{E02CB915-409F-40D4-A192-67F055BE30BA}" type="parTrans" cxnId="{8E783C76-D1A5-4D78-9596-BCD1FA627909}">
      <dgm:prSet/>
      <dgm:spPr/>
      <dgm:t>
        <a:bodyPr/>
        <a:lstStyle/>
        <a:p>
          <a:endParaRPr lang="es-MX"/>
        </a:p>
      </dgm:t>
    </dgm:pt>
    <dgm:pt modelId="{72BE1363-1807-4B41-AFA8-D53D174BB863}" type="sibTrans" cxnId="{8E783C76-D1A5-4D78-9596-BCD1FA627909}">
      <dgm:prSet/>
      <dgm:spPr/>
      <dgm:t>
        <a:bodyPr/>
        <a:lstStyle/>
        <a:p>
          <a:endParaRPr lang="es-MX"/>
        </a:p>
      </dgm:t>
    </dgm:pt>
    <dgm:pt modelId="{28352EE3-B6B4-4783-B94D-746C33C0C52A}">
      <dgm:prSet phldrT="[Texto]" custT="1"/>
      <dgm:spPr/>
      <dgm:t>
        <a:bodyPr/>
        <a:lstStyle/>
        <a:p>
          <a:r>
            <a: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y distinguir</a:t>
          </a:r>
          <a:endParaRPr lang="es-MX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3B4CFC-5179-4AF6-8EE7-F0ECFEFF704E}" type="parTrans" cxnId="{D96E8E76-F16C-42E0-8A67-63678F726A12}">
      <dgm:prSet/>
      <dgm:spPr/>
      <dgm:t>
        <a:bodyPr/>
        <a:lstStyle/>
        <a:p>
          <a:endParaRPr lang="es-MX"/>
        </a:p>
      </dgm:t>
    </dgm:pt>
    <dgm:pt modelId="{4AAD7045-C366-449D-8EC7-C407CD6CDB8C}" type="sibTrans" cxnId="{D96E8E76-F16C-42E0-8A67-63678F726A12}">
      <dgm:prSet/>
      <dgm:spPr/>
      <dgm:t>
        <a:bodyPr/>
        <a:lstStyle/>
        <a:p>
          <a:endParaRPr lang="es-MX"/>
        </a:p>
      </dgm:t>
    </dgm:pt>
    <dgm:pt modelId="{B5A5B920-25A7-4EC6-8D11-7868B062DD3D}">
      <dgm:prSet phldrT="[Texto]" custT="1"/>
      <dgm:spPr/>
      <dgm:t>
        <a:bodyPr/>
        <a:lstStyle/>
        <a:p>
          <a:r>
            <a:rPr lang="es-MX" sz="1800" dirty="0" smtClean="0"/>
            <a:t>Finalidades de publicidad, mercadotecnia y prospección comercial</a:t>
          </a:r>
          <a:endParaRPr lang="es-MX" sz="1800" dirty="0"/>
        </a:p>
      </dgm:t>
    </dgm:pt>
    <dgm:pt modelId="{C628FA89-4972-48ED-A5ED-AE871B553C4B}" type="parTrans" cxnId="{C51D2AA3-CB5E-45AF-84FD-71CE219CDD1A}">
      <dgm:prSet/>
      <dgm:spPr/>
      <dgm:t>
        <a:bodyPr/>
        <a:lstStyle/>
        <a:p>
          <a:endParaRPr lang="es-MX"/>
        </a:p>
      </dgm:t>
    </dgm:pt>
    <dgm:pt modelId="{59A88884-FFA3-4140-AB58-3FED659EDF6C}" type="sibTrans" cxnId="{C51D2AA3-CB5E-45AF-84FD-71CE219CDD1A}">
      <dgm:prSet/>
      <dgm:spPr/>
      <dgm:t>
        <a:bodyPr/>
        <a:lstStyle/>
        <a:p>
          <a:endParaRPr lang="es-MX"/>
        </a:p>
      </dgm:t>
    </dgm:pt>
    <dgm:pt modelId="{9FA871F2-3873-43D9-A4EB-91679B0CD076}">
      <dgm:prSet phldrT="[Texto]" custT="1"/>
      <dgm:spPr/>
      <dgm:t>
        <a:bodyPr/>
        <a:lstStyle/>
        <a:p>
          <a:r>
            <a:rPr lang="es-MX" sz="1800" dirty="0" smtClean="0"/>
            <a:t>Las finalidades que dieron origen y son necesarias para la consecución y mantenimiento de la relación jurídica</a:t>
          </a:r>
          <a:endParaRPr lang="es-MX" sz="1800" dirty="0"/>
        </a:p>
      </dgm:t>
    </dgm:pt>
    <dgm:pt modelId="{FF0D0319-C3E9-4C8D-A4AD-7E5CB1A0D65A}" type="parTrans" cxnId="{3749E0AB-D96A-4833-958A-9805FA86EA98}">
      <dgm:prSet/>
      <dgm:spPr/>
      <dgm:t>
        <a:bodyPr/>
        <a:lstStyle/>
        <a:p>
          <a:endParaRPr lang="es-MX"/>
        </a:p>
      </dgm:t>
    </dgm:pt>
    <dgm:pt modelId="{FE293EBE-98CB-4ED5-B163-F4B4F9AA0AAD}" type="sibTrans" cxnId="{3749E0AB-D96A-4833-958A-9805FA86EA98}">
      <dgm:prSet/>
      <dgm:spPr/>
      <dgm:t>
        <a:bodyPr/>
        <a:lstStyle/>
        <a:p>
          <a:endParaRPr lang="es-MX"/>
        </a:p>
      </dgm:t>
    </dgm:pt>
    <dgm:pt modelId="{6FC16B9D-A04B-4FBC-82FA-E57106FA45ED}">
      <dgm:prSet phldrT="[Texto]" custT="1"/>
      <dgm:spPr/>
      <dgm:t>
        <a:bodyPr/>
        <a:lstStyle/>
        <a:p>
          <a:r>
            <a: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</a:t>
          </a:r>
          <a:endParaRPr lang="es-MX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78CF8-91DB-4A88-BDBF-6B03E754D0BA}" type="parTrans" cxnId="{D0C7CE47-41F5-4168-901F-37C082E09406}">
      <dgm:prSet/>
      <dgm:spPr/>
      <dgm:t>
        <a:bodyPr/>
        <a:lstStyle/>
        <a:p>
          <a:endParaRPr lang="es-MX"/>
        </a:p>
      </dgm:t>
    </dgm:pt>
    <dgm:pt modelId="{1C8BAEEF-9A3C-43B1-9E8C-DEE379870F06}" type="sibTrans" cxnId="{D0C7CE47-41F5-4168-901F-37C082E09406}">
      <dgm:prSet/>
      <dgm:spPr/>
      <dgm:t>
        <a:bodyPr/>
        <a:lstStyle/>
        <a:p>
          <a:endParaRPr lang="es-MX"/>
        </a:p>
      </dgm:t>
    </dgm:pt>
    <dgm:pt modelId="{B2D6DE02-8185-4D2A-ACE9-5BD487E18EB3}">
      <dgm:prSet phldrT="[Texto]" custT="1"/>
      <dgm:spPr/>
      <dgm:t>
        <a:bodyPr/>
        <a:lstStyle/>
        <a:p>
          <a:r>
            <a:rPr lang="es-MX" sz="1800" dirty="0" smtClean="0"/>
            <a:t>Sobre los mecanismos habilitados por el responsable para que el titular pueda manifestar su negativa respecto aquellas finalidades que no son necesarias para la relación jurídica</a:t>
          </a:r>
          <a:endParaRPr lang="es-MX" sz="1800" dirty="0"/>
        </a:p>
      </dgm:t>
    </dgm:pt>
    <dgm:pt modelId="{D26A6B64-A157-4B1C-8EB9-7C248B80D411}" type="parTrans" cxnId="{467C67C4-E73C-4E98-A291-A25ED037B76E}">
      <dgm:prSet/>
      <dgm:spPr/>
      <dgm:t>
        <a:bodyPr/>
        <a:lstStyle/>
        <a:p>
          <a:endParaRPr lang="es-MX"/>
        </a:p>
      </dgm:t>
    </dgm:pt>
    <dgm:pt modelId="{BA40A052-5513-4116-8211-6183B7536D7B}" type="sibTrans" cxnId="{467C67C4-E73C-4E98-A291-A25ED037B76E}">
      <dgm:prSet/>
      <dgm:spPr/>
      <dgm:t>
        <a:bodyPr/>
        <a:lstStyle/>
        <a:p>
          <a:endParaRPr lang="es-MX"/>
        </a:p>
      </dgm:t>
    </dgm:pt>
    <dgm:pt modelId="{47469BB6-7793-455D-844E-1B63298F3C6E}" type="pres">
      <dgm:prSet presAssocID="{439131BC-0B11-4D07-942A-458594445B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0FD85A-368A-4114-B5A0-49F2B1F702F2}" type="pres">
      <dgm:prSet presAssocID="{A6088056-0F1E-4C54-9592-CA64B86A5C1C}" presName="linNode" presStyleCnt="0"/>
      <dgm:spPr/>
    </dgm:pt>
    <dgm:pt modelId="{3E4503CF-60E1-4995-A1F1-EC195966EAF0}" type="pres">
      <dgm:prSet presAssocID="{A6088056-0F1E-4C54-9592-CA64B86A5C1C}" presName="parentText" presStyleLbl="node1" presStyleIdx="0" presStyleCnt="4" custScaleX="7715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B22653-A304-4CEC-BFB9-67520630BEB9}" type="pres">
      <dgm:prSet presAssocID="{A6088056-0F1E-4C54-9592-CA64B86A5C1C}" presName="descendantText" presStyleLbl="alignAccFollowNode1" presStyleIdx="0" presStyleCnt="4" custScaleX="106716" custScaleY="120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49F6E0-0E52-47F6-B7B5-399C6A8F83E6}" type="pres">
      <dgm:prSet presAssocID="{5C16867A-9D3E-49B0-9F6F-2CAB4FA7C51A}" presName="sp" presStyleCnt="0"/>
      <dgm:spPr/>
    </dgm:pt>
    <dgm:pt modelId="{A2695AB1-922E-4451-9ED5-8C060A08EC57}" type="pres">
      <dgm:prSet presAssocID="{78ED9322-57AC-4D1C-BA3F-BE5CE0F509EE}" presName="linNode" presStyleCnt="0"/>
      <dgm:spPr/>
    </dgm:pt>
    <dgm:pt modelId="{8DD1F934-585A-4039-B40D-880F4C772386}" type="pres">
      <dgm:prSet presAssocID="{78ED9322-57AC-4D1C-BA3F-BE5CE0F509EE}" presName="parentText" presStyleLbl="node1" presStyleIdx="1" presStyleCnt="4" custScaleX="7715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879E2E-7941-42FB-88C9-C946697BFDE1}" type="pres">
      <dgm:prSet presAssocID="{78ED9322-57AC-4D1C-BA3F-BE5CE0F509EE}" presName="descendantText" presStyleLbl="alignAccFollowNode1" presStyleIdx="1" presStyleCnt="4" custScaleX="106716" custScaleY="120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53C8E8-DD22-4E15-A5C5-17E18AB28C70}" type="pres">
      <dgm:prSet presAssocID="{B9348CFD-CB3D-4E1F-B880-707920786734}" presName="sp" presStyleCnt="0"/>
      <dgm:spPr/>
    </dgm:pt>
    <dgm:pt modelId="{36C60B6A-C1C4-4986-A3FE-84B2B9307A11}" type="pres">
      <dgm:prSet presAssocID="{28352EE3-B6B4-4783-B94D-746C33C0C52A}" presName="linNode" presStyleCnt="0"/>
      <dgm:spPr/>
    </dgm:pt>
    <dgm:pt modelId="{26D8C966-61C0-42B7-86A5-2FFBDFF5B7DD}" type="pres">
      <dgm:prSet presAssocID="{28352EE3-B6B4-4783-B94D-746C33C0C52A}" presName="parentText" presStyleLbl="node1" presStyleIdx="2" presStyleCnt="4" custScaleX="7715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D1E7A1-4211-4B91-9D7E-751270BA4D5D}" type="pres">
      <dgm:prSet presAssocID="{28352EE3-B6B4-4783-B94D-746C33C0C52A}" presName="descendantText" presStyleLbl="alignAccFollowNode1" presStyleIdx="2" presStyleCnt="4" custScaleX="106716" custScaleY="120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522774-DBBB-491E-9968-2F2F45EFC9B9}" type="pres">
      <dgm:prSet presAssocID="{4AAD7045-C366-449D-8EC7-C407CD6CDB8C}" presName="sp" presStyleCnt="0"/>
      <dgm:spPr/>
    </dgm:pt>
    <dgm:pt modelId="{014AA3D3-7C21-432C-A048-1F20F8E47C45}" type="pres">
      <dgm:prSet presAssocID="{6FC16B9D-A04B-4FBC-82FA-E57106FA45ED}" presName="linNode" presStyleCnt="0"/>
      <dgm:spPr/>
    </dgm:pt>
    <dgm:pt modelId="{16B92644-24FE-4BC5-AECA-19F8236BA7A9}" type="pres">
      <dgm:prSet presAssocID="{6FC16B9D-A04B-4FBC-82FA-E57106FA45ED}" presName="parentText" presStyleLbl="node1" presStyleIdx="3" presStyleCnt="4" custScaleX="7715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D42B8D-1B8E-4C62-AC06-EE16141AB048}" type="pres">
      <dgm:prSet presAssocID="{6FC16B9D-A04B-4FBC-82FA-E57106FA45ED}" presName="descendantText" presStyleLbl="alignAccFollowNode1" presStyleIdx="3" presStyleCnt="4" custScaleX="106716" custScaleY="1205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6E8E76-F16C-42E0-8A67-63678F726A12}" srcId="{439131BC-0B11-4D07-942A-458594445BE9}" destId="{28352EE3-B6B4-4783-B94D-746C33C0C52A}" srcOrd="2" destOrd="0" parTransId="{E83B4CFC-5179-4AF6-8EE7-F0ECFEFF704E}" sibTransId="{4AAD7045-C366-449D-8EC7-C407CD6CDB8C}"/>
    <dgm:cxn modelId="{74FFE598-413F-4859-AEB2-77750BCABFA8}" type="presOf" srcId="{40B4C834-D06C-4EF3-8657-3F7DBA709FCB}" destId="{A0879E2E-7941-42FB-88C9-C946697BFDE1}" srcOrd="0" destOrd="1" presId="urn:microsoft.com/office/officeart/2005/8/layout/vList5"/>
    <dgm:cxn modelId="{9592C236-74C7-41AC-AB8A-165A54E5F243}" srcId="{A6088056-0F1E-4C54-9592-CA64B86A5C1C}" destId="{663E2722-AF06-4D6D-B780-2ABAB9D79FC2}" srcOrd="0" destOrd="0" parTransId="{DD2B4F27-6D79-417A-95FD-0C78D646590E}" sibTransId="{7FB1E372-E11C-4B9C-8C34-B3DEFA317C68}"/>
    <dgm:cxn modelId="{3749E0AB-D96A-4833-958A-9805FA86EA98}" srcId="{28352EE3-B6B4-4783-B94D-746C33C0C52A}" destId="{9FA871F2-3873-43D9-A4EB-91679B0CD076}" srcOrd="0" destOrd="0" parTransId="{FF0D0319-C3E9-4C8D-A4AD-7E5CB1A0D65A}" sibTransId="{FE293EBE-98CB-4ED5-B163-F4B4F9AA0AAD}"/>
    <dgm:cxn modelId="{467C67C4-E73C-4E98-A291-A25ED037B76E}" srcId="{6FC16B9D-A04B-4FBC-82FA-E57106FA45ED}" destId="{B2D6DE02-8185-4D2A-ACE9-5BD487E18EB3}" srcOrd="0" destOrd="0" parTransId="{D26A6B64-A157-4B1C-8EB9-7C248B80D411}" sibTransId="{BA40A052-5513-4116-8211-6183B7536D7B}"/>
    <dgm:cxn modelId="{DE118E4A-2812-4229-BDEC-771E1A424749}" type="presOf" srcId="{9FA871F2-3873-43D9-A4EB-91679B0CD076}" destId="{79D1E7A1-4211-4B91-9D7E-751270BA4D5D}" srcOrd="0" destOrd="0" presId="urn:microsoft.com/office/officeart/2005/8/layout/vList5"/>
    <dgm:cxn modelId="{CA9D23AD-C2E2-40B7-AF2B-B49AA9A23FAA}" type="presOf" srcId="{6FC16B9D-A04B-4FBC-82FA-E57106FA45ED}" destId="{16B92644-24FE-4BC5-AECA-19F8236BA7A9}" srcOrd="0" destOrd="0" presId="urn:microsoft.com/office/officeart/2005/8/layout/vList5"/>
    <dgm:cxn modelId="{32120F77-61FC-43C2-BE25-2068B19F22A4}" srcId="{439131BC-0B11-4D07-942A-458594445BE9}" destId="{78ED9322-57AC-4D1C-BA3F-BE5CE0F509EE}" srcOrd="1" destOrd="0" parTransId="{02D536C9-9F3A-4652-B664-7514FCB8B2F6}" sibTransId="{B9348CFD-CB3D-4E1F-B880-707920786734}"/>
    <dgm:cxn modelId="{08FDDE20-84B6-4E85-9CCA-D481CCF4C9A3}" type="presOf" srcId="{A6088056-0F1E-4C54-9592-CA64B86A5C1C}" destId="{3E4503CF-60E1-4995-A1F1-EC195966EAF0}" srcOrd="0" destOrd="0" presId="urn:microsoft.com/office/officeart/2005/8/layout/vList5"/>
    <dgm:cxn modelId="{AD2CA813-F741-4734-A6AC-7D528C5C542B}" type="presOf" srcId="{78ED9322-57AC-4D1C-BA3F-BE5CE0F509EE}" destId="{8DD1F934-585A-4039-B40D-880F4C772386}" srcOrd="0" destOrd="0" presId="urn:microsoft.com/office/officeart/2005/8/layout/vList5"/>
    <dgm:cxn modelId="{56B4B914-6989-4EBB-8B51-FD43302A051E}" type="presOf" srcId="{B5A5B920-25A7-4EC6-8D11-7868B062DD3D}" destId="{79D1E7A1-4211-4B91-9D7E-751270BA4D5D}" srcOrd="0" destOrd="1" presId="urn:microsoft.com/office/officeart/2005/8/layout/vList5"/>
    <dgm:cxn modelId="{3836E9A7-D041-40B9-8C1D-FA6326ED358B}" srcId="{439131BC-0B11-4D07-942A-458594445BE9}" destId="{A6088056-0F1E-4C54-9592-CA64B86A5C1C}" srcOrd="0" destOrd="0" parTransId="{2A16A396-1782-47E9-99D2-8138FEA1A257}" sibTransId="{5C16867A-9D3E-49B0-9F6F-2CAB4FA7C51A}"/>
    <dgm:cxn modelId="{4A0C196B-8CFB-4E9B-8704-FABBEF02611A}" type="presOf" srcId="{28352EE3-B6B4-4783-B94D-746C33C0C52A}" destId="{26D8C966-61C0-42B7-86A5-2FFBDFF5B7DD}" srcOrd="0" destOrd="0" presId="urn:microsoft.com/office/officeart/2005/8/layout/vList5"/>
    <dgm:cxn modelId="{8E783C76-D1A5-4D78-9596-BCD1FA627909}" srcId="{78ED9322-57AC-4D1C-BA3F-BE5CE0F509EE}" destId="{40B4C834-D06C-4EF3-8657-3F7DBA709FCB}" srcOrd="1" destOrd="0" parTransId="{E02CB915-409F-40D4-A192-67F055BE30BA}" sibTransId="{72BE1363-1807-4B41-AFA8-D53D174BB863}"/>
    <dgm:cxn modelId="{11B231C6-4E59-483E-A298-F92472FDABA0}" type="presOf" srcId="{B2D6DE02-8185-4D2A-ACE9-5BD487E18EB3}" destId="{DFD42B8D-1B8E-4C62-AC06-EE16141AB048}" srcOrd="0" destOrd="0" presId="urn:microsoft.com/office/officeart/2005/8/layout/vList5"/>
    <dgm:cxn modelId="{D0131F07-E3C2-4C1D-85F0-7DC9A0C2CA6A}" type="presOf" srcId="{9BD1F213-8E6F-43CF-9936-C165A46BD69F}" destId="{A0879E2E-7941-42FB-88C9-C946697BFDE1}" srcOrd="0" destOrd="0" presId="urn:microsoft.com/office/officeart/2005/8/layout/vList5"/>
    <dgm:cxn modelId="{DDE6AAEB-6E48-4CBE-85EC-217B9FD5DBA9}" type="presOf" srcId="{663E2722-AF06-4D6D-B780-2ABAB9D79FC2}" destId="{8CB22653-A304-4CEC-BFB9-67520630BEB9}" srcOrd="0" destOrd="0" presId="urn:microsoft.com/office/officeart/2005/8/layout/vList5"/>
    <dgm:cxn modelId="{B07BC6E7-7157-4487-B843-D12A5A859C55}" srcId="{78ED9322-57AC-4D1C-BA3F-BE5CE0F509EE}" destId="{9BD1F213-8E6F-43CF-9936-C165A46BD69F}" srcOrd="0" destOrd="0" parTransId="{B68033FD-52AF-485D-A0BF-7CD54C1A4FE7}" sibTransId="{720D2E9A-3AE0-45FC-965F-DB0F7FBCDD27}"/>
    <dgm:cxn modelId="{C51D2AA3-CB5E-45AF-84FD-71CE219CDD1A}" srcId="{28352EE3-B6B4-4783-B94D-746C33C0C52A}" destId="{B5A5B920-25A7-4EC6-8D11-7868B062DD3D}" srcOrd="1" destOrd="0" parTransId="{C628FA89-4972-48ED-A5ED-AE871B553C4B}" sibTransId="{59A88884-FFA3-4140-AB58-3FED659EDF6C}"/>
    <dgm:cxn modelId="{D0C7CE47-41F5-4168-901F-37C082E09406}" srcId="{439131BC-0B11-4D07-942A-458594445BE9}" destId="{6FC16B9D-A04B-4FBC-82FA-E57106FA45ED}" srcOrd="3" destOrd="0" parTransId="{47878CF8-91DB-4A88-BDBF-6B03E754D0BA}" sibTransId="{1C8BAEEF-9A3C-43B1-9E8C-DEE379870F06}"/>
    <dgm:cxn modelId="{B149E41C-4111-420D-B905-1D1BCCAFA96F}" type="presOf" srcId="{439131BC-0B11-4D07-942A-458594445BE9}" destId="{47469BB6-7793-455D-844E-1B63298F3C6E}" srcOrd="0" destOrd="0" presId="urn:microsoft.com/office/officeart/2005/8/layout/vList5"/>
    <dgm:cxn modelId="{C256EBCC-38C7-4E6A-9AE4-8673016E703E}" type="presParOf" srcId="{47469BB6-7793-455D-844E-1B63298F3C6E}" destId="{E40FD85A-368A-4114-B5A0-49F2B1F702F2}" srcOrd="0" destOrd="0" presId="urn:microsoft.com/office/officeart/2005/8/layout/vList5"/>
    <dgm:cxn modelId="{6F24F0BF-250E-43FC-9E8D-7B282D30B32D}" type="presParOf" srcId="{E40FD85A-368A-4114-B5A0-49F2B1F702F2}" destId="{3E4503CF-60E1-4995-A1F1-EC195966EAF0}" srcOrd="0" destOrd="0" presId="urn:microsoft.com/office/officeart/2005/8/layout/vList5"/>
    <dgm:cxn modelId="{5A82832C-CC82-4529-93A0-3E16FBF5AE86}" type="presParOf" srcId="{E40FD85A-368A-4114-B5A0-49F2B1F702F2}" destId="{8CB22653-A304-4CEC-BFB9-67520630BEB9}" srcOrd="1" destOrd="0" presId="urn:microsoft.com/office/officeart/2005/8/layout/vList5"/>
    <dgm:cxn modelId="{D660DC64-5254-4D2C-8757-EFF93B52503D}" type="presParOf" srcId="{47469BB6-7793-455D-844E-1B63298F3C6E}" destId="{1B49F6E0-0E52-47F6-B7B5-399C6A8F83E6}" srcOrd="1" destOrd="0" presId="urn:microsoft.com/office/officeart/2005/8/layout/vList5"/>
    <dgm:cxn modelId="{4BD8C821-1B97-4E32-B24B-A7DFB0FD9892}" type="presParOf" srcId="{47469BB6-7793-455D-844E-1B63298F3C6E}" destId="{A2695AB1-922E-4451-9ED5-8C060A08EC57}" srcOrd="2" destOrd="0" presId="urn:microsoft.com/office/officeart/2005/8/layout/vList5"/>
    <dgm:cxn modelId="{65C884DB-6C5C-4CF9-8310-836990E75100}" type="presParOf" srcId="{A2695AB1-922E-4451-9ED5-8C060A08EC57}" destId="{8DD1F934-585A-4039-B40D-880F4C772386}" srcOrd="0" destOrd="0" presId="urn:microsoft.com/office/officeart/2005/8/layout/vList5"/>
    <dgm:cxn modelId="{51505872-0F47-4EA6-9EBF-76ED685F28AE}" type="presParOf" srcId="{A2695AB1-922E-4451-9ED5-8C060A08EC57}" destId="{A0879E2E-7941-42FB-88C9-C946697BFDE1}" srcOrd="1" destOrd="0" presId="urn:microsoft.com/office/officeart/2005/8/layout/vList5"/>
    <dgm:cxn modelId="{3F69E68B-BE94-4BD2-A06B-6F6212AEEB1E}" type="presParOf" srcId="{47469BB6-7793-455D-844E-1B63298F3C6E}" destId="{2753C8E8-DD22-4E15-A5C5-17E18AB28C70}" srcOrd="3" destOrd="0" presId="urn:microsoft.com/office/officeart/2005/8/layout/vList5"/>
    <dgm:cxn modelId="{26D860DD-5101-48D4-AD74-A7A13241FE5C}" type="presParOf" srcId="{47469BB6-7793-455D-844E-1B63298F3C6E}" destId="{36C60B6A-C1C4-4986-A3FE-84B2B9307A11}" srcOrd="4" destOrd="0" presId="urn:microsoft.com/office/officeart/2005/8/layout/vList5"/>
    <dgm:cxn modelId="{413D5919-6E56-487D-B02B-410079AB0C2A}" type="presParOf" srcId="{36C60B6A-C1C4-4986-A3FE-84B2B9307A11}" destId="{26D8C966-61C0-42B7-86A5-2FFBDFF5B7DD}" srcOrd="0" destOrd="0" presId="urn:microsoft.com/office/officeart/2005/8/layout/vList5"/>
    <dgm:cxn modelId="{09D94A8C-CBA6-4B36-9C65-77EF3D7414B3}" type="presParOf" srcId="{36C60B6A-C1C4-4986-A3FE-84B2B9307A11}" destId="{79D1E7A1-4211-4B91-9D7E-751270BA4D5D}" srcOrd="1" destOrd="0" presId="urn:microsoft.com/office/officeart/2005/8/layout/vList5"/>
    <dgm:cxn modelId="{257C789A-D3F3-47A8-BEF9-023754FF3687}" type="presParOf" srcId="{47469BB6-7793-455D-844E-1B63298F3C6E}" destId="{E3522774-DBBB-491E-9968-2F2F45EFC9B9}" srcOrd="5" destOrd="0" presId="urn:microsoft.com/office/officeart/2005/8/layout/vList5"/>
    <dgm:cxn modelId="{057E19DD-087D-48FA-ADB0-743123D41298}" type="presParOf" srcId="{47469BB6-7793-455D-844E-1B63298F3C6E}" destId="{014AA3D3-7C21-432C-A048-1F20F8E47C45}" srcOrd="6" destOrd="0" presId="urn:microsoft.com/office/officeart/2005/8/layout/vList5"/>
    <dgm:cxn modelId="{7E2B04EC-EB10-46C8-A48F-4CD67BB87233}" type="presParOf" srcId="{014AA3D3-7C21-432C-A048-1F20F8E47C45}" destId="{16B92644-24FE-4BC5-AECA-19F8236BA7A9}" srcOrd="0" destOrd="0" presId="urn:microsoft.com/office/officeart/2005/8/layout/vList5"/>
    <dgm:cxn modelId="{9FDF38EF-3620-4C28-A0A7-FACFB37C26D4}" type="presParOf" srcId="{014AA3D3-7C21-432C-A048-1F20F8E47C45}" destId="{DFD42B8D-1B8E-4C62-AC06-EE16141AB0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757DD-26EE-44B1-B806-4F3C5C39F7A1}" type="doc">
      <dgm:prSet loTypeId="urn:microsoft.com/office/officeart/2005/8/layout/default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EAE1388-B5BF-442D-B063-C1478ADB892A}">
      <dgm:prSet phldrT="[Texto]" custT="1"/>
      <dgm:spPr>
        <a:solidFill>
          <a:srgbClr val="530359"/>
        </a:solidFill>
      </dgm:spPr>
      <dgm:t>
        <a:bodyPr/>
        <a:lstStyle/>
        <a:p>
          <a:r>
            <a:rPr lang="es-MX" sz="1400" dirty="0" smtClean="0"/>
            <a:t>Mecanismos de acreditación del titular o representante</a:t>
          </a:r>
          <a:endParaRPr lang="es-MX" sz="1400" dirty="0"/>
        </a:p>
      </dgm:t>
    </dgm:pt>
    <dgm:pt modelId="{BC0EA7B7-95E7-480E-A960-F0C5ECD02A15}" type="parTrans" cxnId="{2CA7BFE7-20B3-4727-9660-B016BA592E30}">
      <dgm:prSet/>
      <dgm:spPr/>
      <dgm:t>
        <a:bodyPr/>
        <a:lstStyle/>
        <a:p>
          <a:endParaRPr lang="es-MX" sz="1200"/>
        </a:p>
      </dgm:t>
    </dgm:pt>
    <dgm:pt modelId="{121B013C-CE98-4775-A8E9-3F36163C9114}" type="sibTrans" cxnId="{2CA7BFE7-20B3-4727-9660-B016BA592E30}">
      <dgm:prSet/>
      <dgm:spPr/>
      <dgm:t>
        <a:bodyPr/>
        <a:lstStyle/>
        <a:p>
          <a:endParaRPr lang="es-MX" sz="1200"/>
        </a:p>
      </dgm:t>
    </dgm:pt>
    <dgm:pt modelId="{3C5C6964-0F22-4794-A408-1D3EE58951EF}">
      <dgm:prSet phldrT="[Texto]" custT="1"/>
      <dgm:spPr>
        <a:solidFill>
          <a:srgbClr val="700070"/>
        </a:solidFill>
      </dgm:spPr>
      <dgm:t>
        <a:bodyPr/>
        <a:lstStyle/>
        <a:p>
          <a:r>
            <a:rPr lang="es-MX" sz="1400" dirty="0" smtClean="0"/>
            <a:t>Plazos de atención</a:t>
          </a:r>
          <a:endParaRPr lang="es-MX" sz="1400" dirty="0"/>
        </a:p>
      </dgm:t>
    </dgm:pt>
    <dgm:pt modelId="{CC8B4917-7B58-4398-B594-C2582E3F2E4B}" type="parTrans" cxnId="{9A3F2F29-2529-4618-A584-2653141917FE}">
      <dgm:prSet/>
      <dgm:spPr/>
      <dgm:t>
        <a:bodyPr/>
        <a:lstStyle/>
        <a:p>
          <a:endParaRPr lang="es-MX" sz="1200"/>
        </a:p>
      </dgm:t>
    </dgm:pt>
    <dgm:pt modelId="{04C1E365-B33B-4BEF-9DE9-1F867D3540B1}" type="sibTrans" cxnId="{9A3F2F29-2529-4618-A584-2653141917FE}">
      <dgm:prSet/>
      <dgm:spPr/>
      <dgm:t>
        <a:bodyPr/>
        <a:lstStyle/>
        <a:p>
          <a:endParaRPr lang="es-MX" sz="1200"/>
        </a:p>
      </dgm:t>
    </dgm:pt>
    <dgm:pt modelId="{CFB38B42-9D92-4CBA-A7AF-A7ECB7D35EFE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MX" sz="1400" dirty="0" smtClean="0"/>
            <a:t>Medios para dar respuesta</a:t>
          </a:r>
          <a:endParaRPr lang="es-MX" sz="1400" dirty="0"/>
        </a:p>
      </dgm:t>
    </dgm:pt>
    <dgm:pt modelId="{1464F2F1-C5D8-4A91-8F8F-7B7055313DC3}" type="parTrans" cxnId="{939A191B-A0A4-427D-911A-CE5F16D8A554}">
      <dgm:prSet/>
      <dgm:spPr/>
      <dgm:t>
        <a:bodyPr/>
        <a:lstStyle/>
        <a:p>
          <a:endParaRPr lang="es-MX" sz="1200"/>
        </a:p>
      </dgm:t>
    </dgm:pt>
    <dgm:pt modelId="{F4325B3C-5176-413E-9300-05F54ED32E40}" type="sibTrans" cxnId="{939A191B-A0A4-427D-911A-CE5F16D8A554}">
      <dgm:prSet/>
      <dgm:spPr/>
      <dgm:t>
        <a:bodyPr/>
        <a:lstStyle/>
        <a:p>
          <a:endParaRPr lang="es-MX" sz="1200"/>
        </a:p>
      </dgm:t>
    </dgm:pt>
    <dgm:pt modelId="{0DB23631-7CBF-4960-825B-3CB8601A48CC}">
      <dgm:prSet phldrT="[Texto]" custT="1"/>
      <dgm:spPr>
        <a:solidFill>
          <a:srgbClr val="960096"/>
        </a:solidFill>
      </dgm:spPr>
      <dgm:t>
        <a:bodyPr/>
        <a:lstStyle/>
        <a:p>
          <a:r>
            <a:rPr lang="es-MX" sz="1400" dirty="0" smtClean="0"/>
            <a:t>Modalidades de reproducción de los DP solicitados</a:t>
          </a:r>
          <a:endParaRPr lang="es-MX" sz="1400" dirty="0"/>
        </a:p>
      </dgm:t>
    </dgm:pt>
    <dgm:pt modelId="{8006DB0A-220D-4AC0-B663-E384FAD1036F}" type="parTrans" cxnId="{8C49292F-591A-4B6E-B86D-E08DE4425523}">
      <dgm:prSet/>
      <dgm:spPr/>
      <dgm:t>
        <a:bodyPr/>
        <a:lstStyle/>
        <a:p>
          <a:endParaRPr lang="es-MX" sz="1200"/>
        </a:p>
      </dgm:t>
    </dgm:pt>
    <dgm:pt modelId="{CE70120A-07DB-4AF4-8847-B056CEE1A2C9}" type="sibTrans" cxnId="{8C49292F-591A-4B6E-B86D-E08DE4425523}">
      <dgm:prSet/>
      <dgm:spPr/>
      <dgm:t>
        <a:bodyPr/>
        <a:lstStyle/>
        <a:p>
          <a:endParaRPr lang="es-MX" sz="1200"/>
        </a:p>
      </dgm:t>
    </dgm:pt>
    <dgm:pt modelId="{01D75B96-49F0-4258-86F9-9B2682B0E049}">
      <dgm:prSet phldrT="[Texto]" custT="1"/>
      <dgm:spPr>
        <a:solidFill>
          <a:srgbClr val="B40085"/>
        </a:solidFill>
      </dgm:spPr>
      <dgm:t>
        <a:bodyPr/>
        <a:lstStyle/>
        <a:p>
          <a:r>
            <a:rPr lang="es-MX" sz="1400" dirty="0" smtClean="0"/>
            <a:t>Medios para el ejercicio de los derechos ARCO</a:t>
          </a:r>
          <a:endParaRPr lang="es-MX" sz="1400" dirty="0"/>
        </a:p>
      </dgm:t>
    </dgm:pt>
    <dgm:pt modelId="{07481E63-AEF8-48CA-AD89-E651A38D2604}" type="parTrans" cxnId="{F24F0F89-C71A-4797-B21E-82C823E3163D}">
      <dgm:prSet/>
      <dgm:spPr/>
      <dgm:t>
        <a:bodyPr/>
        <a:lstStyle/>
        <a:p>
          <a:endParaRPr lang="es-MX" sz="1200"/>
        </a:p>
      </dgm:t>
    </dgm:pt>
    <dgm:pt modelId="{D2A7638F-15E9-4434-AD09-09743210BAE7}" type="sibTrans" cxnId="{F24F0F89-C71A-4797-B21E-82C823E3163D}">
      <dgm:prSet/>
      <dgm:spPr/>
      <dgm:t>
        <a:bodyPr/>
        <a:lstStyle/>
        <a:p>
          <a:endParaRPr lang="es-MX" sz="1200"/>
        </a:p>
      </dgm:t>
    </dgm:pt>
    <dgm:pt modelId="{DFBC5C2E-9EFD-42C8-98BA-CD8EAF0B6AFA}" type="pres">
      <dgm:prSet presAssocID="{5C5757DD-26EE-44B1-B806-4F3C5C39F7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DCC1CD-ED6D-450E-81F8-72D2914D6D12}" type="pres">
      <dgm:prSet presAssocID="{9EAE1388-B5BF-442D-B063-C1478ADB892A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578DD037-880B-41D5-9028-3CE57ECE3821}" type="pres">
      <dgm:prSet presAssocID="{121B013C-CE98-4775-A8E9-3F36163C9114}" presName="sibTrans" presStyleCnt="0"/>
      <dgm:spPr/>
    </dgm:pt>
    <dgm:pt modelId="{7783E74F-AD91-4795-A923-EF3D65279ECD}" type="pres">
      <dgm:prSet presAssocID="{3C5C6964-0F22-4794-A408-1D3EE58951EF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5CFB589-E69B-4C46-ABDB-28031E28F65C}" type="pres">
      <dgm:prSet presAssocID="{04C1E365-B33B-4BEF-9DE9-1F867D3540B1}" presName="sibTrans" presStyleCnt="0"/>
      <dgm:spPr/>
    </dgm:pt>
    <dgm:pt modelId="{F1857E39-84FB-4B0A-9BB9-899F14F20C20}" type="pres">
      <dgm:prSet presAssocID="{CFB38B42-9D92-4CBA-A7AF-A7ECB7D35EFE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624A074C-C13D-4AC1-B036-7E25D6F096DF}" type="pres">
      <dgm:prSet presAssocID="{F4325B3C-5176-413E-9300-05F54ED32E40}" presName="sibTrans" presStyleCnt="0"/>
      <dgm:spPr/>
    </dgm:pt>
    <dgm:pt modelId="{888DFCA4-BB8D-40B6-A2D1-13477394F27D}" type="pres">
      <dgm:prSet presAssocID="{0DB23631-7CBF-4960-825B-3CB8601A48CC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CD24A433-AA79-4A27-8D8A-0745F0BC7A93}" type="pres">
      <dgm:prSet presAssocID="{CE70120A-07DB-4AF4-8847-B056CEE1A2C9}" presName="sibTrans" presStyleCnt="0"/>
      <dgm:spPr/>
    </dgm:pt>
    <dgm:pt modelId="{A43F12A3-8D81-4EAB-9B58-2041BC0B7928}" type="pres">
      <dgm:prSet presAssocID="{01D75B96-49F0-4258-86F9-9B2682B0E049}" presName="node" presStyleLbl="node1" presStyleIdx="4" presStyleCnt="5" custLinFactNeighborY="8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21B896E2-666F-4C95-B9E7-76D947E3D34C}" type="presOf" srcId="{0DB23631-7CBF-4960-825B-3CB8601A48CC}" destId="{888DFCA4-BB8D-40B6-A2D1-13477394F27D}" srcOrd="0" destOrd="0" presId="urn:microsoft.com/office/officeart/2005/8/layout/default#1"/>
    <dgm:cxn modelId="{A48D7BEB-685C-4CB7-A22B-1DF308847ACC}" type="presOf" srcId="{3C5C6964-0F22-4794-A408-1D3EE58951EF}" destId="{7783E74F-AD91-4795-A923-EF3D65279ECD}" srcOrd="0" destOrd="0" presId="urn:microsoft.com/office/officeart/2005/8/layout/default#1"/>
    <dgm:cxn modelId="{33BA0A85-6D21-40C7-90AF-AB514E260476}" type="presOf" srcId="{5C5757DD-26EE-44B1-B806-4F3C5C39F7A1}" destId="{DFBC5C2E-9EFD-42C8-98BA-CD8EAF0B6AFA}" srcOrd="0" destOrd="0" presId="urn:microsoft.com/office/officeart/2005/8/layout/default#1"/>
    <dgm:cxn modelId="{939A191B-A0A4-427D-911A-CE5F16D8A554}" srcId="{5C5757DD-26EE-44B1-B806-4F3C5C39F7A1}" destId="{CFB38B42-9D92-4CBA-A7AF-A7ECB7D35EFE}" srcOrd="2" destOrd="0" parTransId="{1464F2F1-C5D8-4A91-8F8F-7B7055313DC3}" sibTransId="{F4325B3C-5176-413E-9300-05F54ED32E40}"/>
    <dgm:cxn modelId="{FEA1D4CA-C104-4995-911C-8F5FA7E62C4C}" type="presOf" srcId="{9EAE1388-B5BF-442D-B063-C1478ADB892A}" destId="{0BDCC1CD-ED6D-450E-81F8-72D2914D6D12}" srcOrd="0" destOrd="0" presId="urn:microsoft.com/office/officeart/2005/8/layout/default#1"/>
    <dgm:cxn modelId="{B71F17A4-6155-4DD5-8709-7A4A42EA7B05}" type="presOf" srcId="{01D75B96-49F0-4258-86F9-9B2682B0E049}" destId="{A43F12A3-8D81-4EAB-9B58-2041BC0B7928}" srcOrd="0" destOrd="0" presId="urn:microsoft.com/office/officeart/2005/8/layout/default#1"/>
    <dgm:cxn modelId="{F24F0F89-C71A-4797-B21E-82C823E3163D}" srcId="{5C5757DD-26EE-44B1-B806-4F3C5C39F7A1}" destId="{01D75B96-49F0-4258-86F9-9B2682B0E049}" srcOrd="4" destOrd="0" parTransId="{07481E63-AEF8-48CA-AD89-E651A38D2604}" sibTransId="{D2A7638F-15E9-4434-AD09-09743210BAE7}"/>
    <dgm:cxn modelId="{2CA7BFE7-20B3-4727-9660-B016BA592E30}" srcId="{5C5757DD-26EE-44B1-B806-4F3C5C39F7A1}" destId="{9EAE1388-B5BF-442D-B063-C1478ADB892A}" srcOrd="0" destOrd="0" parTransId="{BC0EA7B7-95E7-480E-A960-F0C5ECD02A15}" sibTransId="{121B013C-CE98-4775-A8E9-3F36163C9114}"/>
    <dgm:cxn modelId="{8C49292F-591A-4B6E-B86D-E08DE4425523}" srcId="{5C5757DD-26EE-44B1-B806-4F3C5C39F7A1}" destId="{0DB23631-7CBF-4960-825B-3CB8601A48CC}" srcOrd="3" destOrd="0" parTransId="{8006DB0A-220D-4AC0-B663-E384FAD1036F}" sibTransId="{CE70120A-07DB-4AF4-8847-B056CEE1A2C9}"/>
    <dgm:cxn modelId="{9A3F2F29-2529-4618-A584-2653141917FE}" srcId="{5C5757DD-26EE-44B1-B806-4F3C5C39F7A1}" destId="{3C5C6964-0F22-4794-A408-1D3EE58951EF}" srcOrd="1" destOrd="0" parTransId="{CC8B4917-7B58-4398-B594-C2582E3F2E4B}" sibTransId="{04C1E365-B33B-4BEF-9DE9-1F867D3540B1}"/>
    <dgm:cxn modelId="{0BC076C8-7A6C-43FE-93AA-914578786ACE}" type="presOf" srcId="{CFB38B42-9D92-4CBA-A7AF-A7ECB7D35EFE}" destId="{F1857E39-84FB-4B0A-9BB9-899F14F20C20}" srcOrd="0" destOrd="0" presId="urn:microsoft.com/office/officeart/2005/8/layout/default#1"/>
    <dgm:cxn modelId="{B467A38E-9023-4247-9FB3-5CB6A44CDC07}" type="presParOf" srcId="{DFBC5C2E-9EFD-42C8-98BA-CD8EAF0B6AFA}" destId="{0BDCC1CD-ED6D-450E-81F8-72D2914D6D12}" srcOrd="0" destOrd="0" presId="urn:microsoft.com/office/officeart/2005/8/layout/default#1"/>
    <dgm:cxn modelId="{43EC1524-3467-448B-A18F-9780035CFF2D}" type="presParOf" srcId="{DFBC5C2E-9EFD-42C8-98BA-CD8EAF0B6AFA}" destId="{578DD037-880B-41D5-9028-3CE57ECE3821}" srcOrd="1" destOrd="0" presId="urn:microsoft.com/office/officeart/2005/8/layout/default#1"/>
    <dgm:cxn modelId="{7667531C-D4AB-4DE2-8466-9DBBD1FE07BD}" type="presParOf" srcId="{DFBC5C2E-9EFD-42C8-98BA-CD8EAF0B6AFA}" destId="{7783E74F-AD91-4795-A923-EF3D65279ECD}" srcOrd="2" destOrd="0" presId="urn:microsoft.com/office/officeart/2005/8/layout/default#1"/>
    <dgm:cxn modelId="{09F23AE7-0D47-4C64-8C0E-49830C9C57A7}" type="presParOf" srcId="{DFBC5C2E-9EFD-42C8-98BA-CD8EAF0B6AFA}" destId="{75CFB589-E69B-4C46-ABDB-28031E28F65C}" srcOrd="3" destOrd="0" presId="urn:microsoft.com/office/officeart/2005/8/layout/default#1"/>
    <dgm:cxn modelId="{3E16A383-18DC-4C55-9950-A897C31F08A8}" type="presParOf" srcId="{DFBC5C2E-9EFD-42C8-98BA-CD8EAF0B6AFA}" destId="{F1857E39-84FB-4B0A-9BB9-899F14F20C20}" srcOrd="4" destOrd="0" presId="urn:microsoft.com/office/officeart/2005/8/layout/default#1"/>
    <dgm:cxn modelId="{1C093674-BDB4-43E9-9834-CD27E46C17B3}" type="presParOf" srcId="{DFBC5C2E-9EFD-42C8-98BA-CD8EAF0B6AFA}" destId="{624A074C-C13D-4AC1-B036-7E25D6F096DF}" srcOrd="5" destOrd="0" presId="urn:microsoft.com/office/officeart/2005/8/layout/default#1"/>
    <dgm:cxn modelId="{01570CEB-3CAA-48AC-995F-D58099B03F17}" type="presParOf" srcId="{DFBC5C2E-9EFD-42C8-98BA-CD8EAF0B6AFA}" destId="{888DFCA4-BB8D-40B6-A2D1-13477394F27D}" srcOrd="6" destOrd="0" presId="urn:microsoft.com/office/officeart/2005/8/layout/default#1"/>
    <dgm:cxn modelId="{CEF09D78-5E74-44AA-973F-CD2146264F89}" type="presParOf" srcId="{DFBC5C2E-9EFD-42C8-98BA-CD8EAF0B6AFA}" destId="{CD24A433-AA79-4A27-8D8A-0745F0BC7A93}" srcOrd="7" destOrd="0" presId="urn:microsoft.com/office/officeart/2005/8/layout/default#1"/>
    <dgm:cxn modelId="{4F4549D9-60A3-4487-82E4-FE3896B5B199}" type="presParOf" srcId="{DFBC5C2E-9EFD-42C8-98BA-CD8EAF0B6AFA}" destId="{A43F12A3-8D81-4EAB-9B58-2041BC0B792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F748-2E3E-41D8-90ED-06A0DDA2D8FF}">
      <dsp:nvSpPr>
        <dsp:cNvPr id="0" name=""/>
        <dsp:cNvSpPr/>
      </dsp:nvSpPr>
      <dsp:spPr>
        <a:xfrm>
          <a:off x="2661308" y="2527792"/>
          <a:ext cx="2482229" cy="2304812"/>
        </a:xfrm>
        <a:prstGeom prst="ellipse">
          <a:avLst/>
        </a:prstGeom>
        <a:solidFill>
          <a:srgbClr val="461D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900" b="1" kern="1200" dirty="0" smtClean="0"/>
            <a:t>Ley Federal de Protección de Datos Personales en Posesión de los Particulares</a:t>
          </a:r>
          <a:endParaRPr lang="es-MX" sz="1900" b="1" kern="1200" dirty="0"/>
        </a:p>
      </dsp:txBody>
      <dsp:txXfrm>
        <a:off x="3024822" y="2865324"/>
        <a:ext cx="1755201" cy="1629748"/>
      </dsp:txXfrm>
    </dsp:sp>
    <dsp:sp modelId="{415B0783-8424-41BC-97DB-40CC67BBEA21}">
      <dsp:nvSpPr>
        <dsp:cNvPr id="0" name=""/>
        <dsp:cNvSpPr/>
      </dsp:nvSpPr>
      <dsp:spPr>
        <a:xfrm rot="12653184">
          <a:off x="1285012" y="2566529"/>
          <a:ext cx="1536111" cy="60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B1222A-5A0E-463F-A138-E11723409F8A}">
      <dsp:nvSpPr>
        <dsp:cNvPr id="0" name=""/>
        <dsp:cNvSpPr/>
      </dsp:nvSpPr>
      <dsp:spPr>
        <a:xfrm>
          <a:off x="142880" y="1716319"/>
          <a:ext cx="2642381" cy="1010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kern="1200" dirty="0" smtClean="0"/>
            <a:t>- </a:t>
          </a: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 público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Observancia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Federal </a:t>
          </a:r>
          <a:endParaRPr lang="es-MX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482" y="1745921"/>
        <a:ext cx="2583177" cy="951477"/>
      </dsp:txXfrm>
    </dsp:sp>
    <dsp:sp modelId="{DB0D98C5-89A7-43C7-95D2-ACE54A416D7D}">
      <dsp:nvSpPr>
        <dsp:cNvPr id="0" name=""/>
        <dsp:cNvSpPr/>
      </dsp:nvSpPr>
      <dsp:spPr>
        <a:xfrm rot="16202664">
          <a:off x="3240807" y="1531685"/>
          <a:ext cx="1285906" cy="60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B99EA0-6ECD-46E5-8EF5-EDC958B0977A}">
      <dsp:nvSpPr>
        <dsp:cNvPr id="0" name=""/>
        <dsp:cNvSpPr/>
      </dsp:nvSpPr>
      <dsp:spPr>
        <a:xfrm>
          <a:off x="2428894" y="642951"/>
          <a:ext cx="2950952" cy="1048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Protección de datos personales en posesión de los particulares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9594" y="673651"/>
        <a:ext cx="2889552" cy="986788"/>
      </dsp:txXfrm>
    </dsp:sp>
    <dsp:sp modelId="{816CF036-3C21-43B6-A40D-A053C1E1A73F}">
      <dsp:nvSpPr>
        <dsp:cNvPr id="0" name=""/>
        <dsp:cNvSpPr/>
      </dsp:nvSpPr>
      <dsp:spPr>
        <a:xfrm rot="19806864">
          <a:off x="5043410" y="2792976"/>
          <a:ext cx="1622774" cy="60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18DEE2-CC67-4184-AC8A-A07CD56A5861}">
      <dsp:nvSpPr>
        <dsp:cNvPr id="0" name=""/>
        <dsp:cNvSpPr/>
      </dsp:nvSpPr>
      <dsp:spPr>
        <a:xfrm>
          <a:off x="5072100" y="1500207"/>
          <a:ext cx="2749047" cy="1435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Regular el tratamiento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Legítimo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Controlado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Informado 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4151" y="1542258"/>
        <a:ext cx="2664945" cy="1351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C27A9-7BDF-404F-93F3-9177B923E398}">
      <dsp:nvSpPr>
        <dsp:cNvPr id="0" name=""/>
        <dsp:cNvSpPr/>
      </dsp:nvSpPr>
      <dsp:spPr>
        <a:xfrm>
          <a:off x="5249" y="1813794"/>
          <a:ext cx="3174771" cy="1587385"/>
        </a:xfrm>
        <a:prstGeom prst="roundRect">
          <a:avLst>
            <a:gd name="adj" fmla="val 10000"/>
          </a:avLst>
        </a:prstGeom>
        <a:solidFill>
          <a:srgbClr val="4C4C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Particulares que llevan a cabo el tratamiento de datos personales.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42" y="1860287"/>
        <a:ext cx="3081785" cy="1494399"/>
      </dsp:txXfrm>
    </dsp:sp>
    <dsp:sp modelId="{86A7CFD7-FD5E-4631-B782-701B456CA9AF}">
      <dsp:nvSpPr>
        <dsp:cNvPr id="0" name=""/>
        <dsp:cNvSpPr/>
      </dsp:nvSpPr>
      <dsp:spPr>
        <a:xfrm rot="18519270">
          <a:off x="2798434" y="1786248"/>
          <a:ext cx="2033081" cy="54790"/>
        </a:xfrm>
        <a:custGeom>
          <a:avLst/>
          <a:gdLst/>
          <a:ahLst/>
          <a:cxnLst/>
          <a:rect l="0" t="0" r="0" b="0"/>
          <a:pathLst>
            <a:path>
              <a:moveTo>
                <a:pt x="0" y="27395"/>
              </a:moveTo>
              <a:lnTo>
                <a:pt x="2033081" y="2739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kern="1200"/>
        </a:p>
      </dsp:txBody>
      <dsp:txXfrm>
        <a:off x="3764147" y="1762816"/>
        <a:ext cx="101654" cy="101654"/>
      </dsp:txXfrm>
    </dsp:sp>
    <dsp:sp modelId="{A8B02054-9912-4146-844F-3FA96C4BF126}">
      <dsp:nvSpPr>
        <dsp:cNvPr id="0" name=""/>
        <dsp:cNvSpPr/>
      </dsp:nvSpPr>
      <dsp:spPr>
        <a:xfrm>
          <a:off x="4449929" y="226106"/>
          <a:ext cx="3847664" cy="1587385"/>
        </a:xfrm>
        <a:prstGeom prst="roundRect">
          <a:avLst>
            <a:gd name="adj" fmla="val 10000"/>
          </a:avLst>
        </a:prstGeom>
        <a:solidFill>
          <a:srgbClr val="4C4C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físicas o 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morales de carácter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privado.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6422" y="272599"/>
        <a:ext cx="3754678" cy="1494399"/>
      </dsp:txXfrm>
    </dsp:sp>
    <dsp:sp modelId="{FFF21A4E-7BBA-47DD-A26C-0CAC243D1043}">
      <dsp:nvSpPr>
        <dsp:cNvPr id="0" name=""/>
        <dsp:cNvSpPr/>
      </dsp:nvSpPr>
      <dsp:spPr>
        <a:xfrm rot="2142401">
          <a:off x="3033026" y="3036465"/>
          <a:ext cx="1563897" cy="54790"/>
        </a:xfrm>
        <a:custGeom>
          <a:avLst/>
          <a:gdLst/>
          <a:ahLst/>
          <a:cxnLst/>
          <a:rect l="0" t="0" r="0" b="0"/>
          <a:pathLst>
            <a:path>
              <a:moveTo>
                <a:pt x="0" y="27395"/>
              </a:moveTo>
              <a:lnTo>
                <a:pt x="1563897" y="2739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kern="1200"/>
        </a:p>
      </dsp:txBody>
      <dsp:txXfrm>
        <a:off x="3775877" y="3024762"/>
        <a:ext cx="78194" cy="78194"/>
      </dsp:txXfrm>
    </dsp:sp>
    <dsp:sp modelId="{4E115F7D-D5C4-4D52-A28B-DCDF21915C6F}">
      <dsp:nvSpPr>
        <dsp:cNvPr id="0" name=""/>
        <dsp:cNvSpPr/>
      </dsp:nvSpPr>
      <dsp:spPr>
        <a:xfrm>
          <a:off x="4449929" y="2051600"/>
          <a:ext cx="4260257" cy="2937266"/>
        </a:xfrm>
        <a:prstGeom prst="roundRect">
          <a:avLst>
            <a:gd name="adj" fmla="val 10000"/>
          </a:avLst>
        </a:prstGeom>
        <a:solidFill>
          <a:srgbClr val="4C4C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 excepción de:</a:t>
          </a:r>
        </a:p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Sociedades de Información Crediticia (en su función sustantiva).</a:t>
          </a:r>
        </a:p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 que lleven a cabo la recolección y almacenamiento de DP para uso exclusivamente personal, </a:t>
          </a:r>
        </a:p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 fines de divulgación </a:t>
          </a:r>
        </a:p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utilización comercial.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959" y="2137630"/>
        <a:ext cx="4088197" cy="2765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5481-BD3B-4DFB-856B-686951297035}">
      <dsp:nvSpPr>
        <dsp:cNvPr id="0" name=""/>
        <dsp:cNvSpPr/>
      </dsp:nvSpPr>
      <dsp:spPr>
        <a:xfrm>
          <a:off x="3507659" y="2007750"/>
          <a:ext cx="1568328" cy="1568328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Tratamiento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218" y="2084309"/>
        <a:ext cx="1415210" cy="1415210"/>
      </dsp:txXfrm>
    </dsp:sp>
    <dsp:sp modelId="{CE4478F6-A133-4DD6-AC0A-DC1C08FEED07}">
      <dsp:nvSpPr>
        <dsp:cNvPr id="0" name=""/>
        <dsp:cNvSpPr/>
      </dsp:nvSpPr>
      <dsp:spPr>
        <a:xfrm rot="16502616">
          <a:off x="4217046" y="1457965"/>
          <a:ext cx="342547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263911" y="1605376"/>
        <a:ext cx="239783" cy="288686"/>
      </dsp:txXfrm>
    </dsp:sp>
    <dsp:sp modelId="{2DBC86E8-38D2-4294-AA0E-8118BB7CCB7C}">
      <dsp:nvSpPr>
        <dsp:cNvPr id="0" name=""/>
        <dsp:cNvSpPr/>
      </dsp:nvSpPr>
      <dsp:spPr>
        <a:xfrm>
          <a:off x="3777877" y="95427"/>
          <a:ext cx="1391448" cy="12736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Licitud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0050" y="157600"/>
        <a:ext cx="1267102" cy="1149267"/>
      </dsp:txXfrm>
    </dsp:sp>
    <dsp:sp modelId="{185AF2E6-74E7-4B5F-B3AE-45E0541D775F}">
      <dsp:nvSpPr>
        <dsp:cNvPr id="0" name=""/>
        <dsp:cNvSpPr/>
      </dsp:nvSpPr>
      <dsp:spPr>
        <a:xfrm rot="19094994">
          <a:off x="4961672" y="1746311"/>
          <a:ext cx="464219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979355" y="1888906"/>
        <a:ext cx="324953" cy="288686"/>
      </dsp:txXfrm>
    </dsp:sp>
    <dsp:sp modelId="{CE210A7D-F2F3-488A-A729-3503F7EDE2B2}">
      <dsp:nvSpPr>
        <dsp:cNvPr id="0" name=""/>
        <dsp:cNvSpPr/>
      </dsp:nvSpPr>
      <dsp:spPr>
        <a:xfrm>
          <a:off x="5368600" y="625670"/>
          <a:ext cx="1273613" cy="1273613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Lealtad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0773" y="687843"/>
        <a:ext cx="1149267" cy="1149267"/>
      </dsp:txXfrm>
    </dsp:sp>
    <dsp:sp modelId="{4BEE23F5-C522-4BC2-B392-4EA4985FF81A}">
      <dsp:nvSpPr>
        <dsp:cNvPr id="0" name=""/>
        <dsp:cNvSpPr/>
      </dsp:nvSpPr>
      <dsp:spPr>
        <a:xfrm rot="21580425">
          <a:off x="5212429" y="2545165"/>
          <a:ext cx="328742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5212430" y="2641674"/>
        <a:ext cx="230119" cy="288686"/>
      </dsp:txXfrm>
    </dsp:sp>
    <dsp:sp modelId="{05CF0EBF-6EF8-417B-BB9E-76F6ADB0C377}">
      <dsp:nvSpPr>
        <dsp:cNvPr id="0" name=""/>
        <dsp:cNvSpPr/>
      </dsp:nvSpPr>
      <dsp:spPr>
        <a:xfrm>
          <a:off x="5696214" y="2098560"/>
          <a:ext cx="1648756" cy="136132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Información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2669" y="2165015"/>
        <a:ext cx="1515846" cy="1228417"/>
      </dsp:txXfrm>
    </dsp:sp>
    <dsp:sp modelId="{7B0638EF-0BCA-4A74-97C6-0950FA5698DE}">
      <dsp:nvSpPr>
        <dsp:cNvPr id="0" name=""/>
        <dsp:cNvSpPr/>
      </dsp:nvSpPr>
      <dsp:spPr>
        <a:xfrm rot="2658164">
          <a:off x="4933663" y="3431806"/>
          <a:ext cx="520638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954184" y="3477626"/>
        <a:ext cx="376295" cy="288686"/>
      </dsp:txXfrm>
    </dsp:sp>
    <dsp:sp modelId="{34C43AB5-0B66-4BB0-93C0-01B6D6A8C571}">
      <dsp:nvSpPr>
        <dsp:cNvPr id="0" name=""/>
        <dsp:cNvSpPr/>
      </dsp:nvSpPr>
      <dsp:spPr>
        <a:xfrm>
          <a:off x="5191851" y="3866031"/>
          <a:ext cx="1918507" cy="1480906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Consentimiento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4143" y="3938323"/>
        <a:ext cx="1773923" cy="1336322"/>
      </dsp:txXfrm>
    </dsp:sp>
    <dsp:sp modelId="{8E837F1A-B868-4606-A215-C47319D087ED}">
      <dsp:nvSpPr>
        <dsp:cNvPr id="0" name=""/>
        <dsp:cNvSpPr/>
      </dsp:nvSpPr>
      <dsp:spPr>
        <a:xfrm rot="5536377">
          <a:off x="4059320" y="3678280"/>
          <a:ext cx="375546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4117886" y="3718220"/>
        <a:ext cx="262882" cy="288686"/>
      </dsp:txXfrm>
    </dsp:sp>
    <dsp:sp modelId="{367941F6-E046-4FE0-B96B-CEBD13AF14D5}">
      <dsp:nvSpPr>
        <dsp:cNvPr id="0" name=""/>
        <dsp:cNvSpPr/>
      </dsp:nvSpPr>
      <dsp:spPr>
        <a:xfrm>
          <a:off x="3542216" y="4282960"/>
          <a:ext cx="1328136" cy="132813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Finalidad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7050" y="4347794"/>
        <a:ext cx="1198468" cy="1198468"/>
      </dsp:txXfrm>
    </dsp:sp>
    <dsp:sp modelId="{23909FC0-EDC1-4338-B680-7916BA78A329}">
      <dsp:nvSpPr>
        <dsp:cNvPr id="0" name=""/>
        <dsp:cNvSpPr/>
      </dsp:nvSpPr>
      <dsp:spPr>
        <a:xfrm rot="8129956">
          <a:off x="3252656" y="3367999"/>
          <a:ext cx="416306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3359641" y="3420457"/>
        <a:ext cx="291414" cy="288686"/>
      </dsp:txXfrm>
    </dsp:sp>
    <dsp:sp modelId="{04617D51-2E96-4978-9E86-5A565E26F0C2}">
      <dsp:nvSpPr>
        <dsp:cNvPr id="0" name=""/>
        <dsp:cNvSpPr/>
      </dsp:nvSpPr>
      <dsp:spPr>
        <a:xfrm>
          <a:off x="2010410" y="3689279"/>
          <a:ext cx="1356347" cy="1356347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</a:t>
          </a:r>
          <a:endParaRPr lang="es-MX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6621" y="3755490"/>
        <a:ext cx="1223925" cy="1223925"/>
      </dsp:txXfrm>
    </dsp:sp>
    <dsp:sp modelId="{D6C9C250-D935-4B44-BBED-592AF14BB1CF}">
      <dsp:nvSpPr>
        <dsp:cNvPr id="0" name=""/>
        <dsp:cNvSpPr/>
      </dsp:nvSpPr>
      <dsp:spPr>
        <a:xfrm rot="10815309">
          <a:off x="3113075" y="2546714"/>
          <a:ext cx="278846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3196729" y="2643128"/>
        <a:ext cx="195192" cy="288686"/>
      </dsp:txXfrm>
    </dsp:sp>
    <dsp:sp modelId="{48CD25AF-039B-4607-8B1A-F3CA1ACC9AFE}">
      <dsp:nvSpPr>
        <dsp:cNvPr id="0" name=""/>
        <dsp:cNvSpPr/>
      </dsp:nvSpPr>
      <dsp:spPr>
        <a:xfrm>
          <a:off x="1015387" y="2098561"/>
          <a:ext cx="1966178" cy="136628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Proporcionalidad</a:t>
          </a:r>
          <a:endParaRPr lang="es-MX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2083" y="2165257"/>
        <a:ext cx="1832786" cy="1232889"/>
      </dsp:txXfrm>
    </dsp:sp>
    <dsp:sp modelId="{D2A56244-96DF-44B0-8D7C-93B8971E2202}">
      <dsp:nvSpPr>
        <dsp:cNvPr id="0" name=""/>
        <dsp:cNvSpPr/>
      </dsp:nvSpPr>
      <dsp:spPr>
        <a:xfrm rot="13597713">
          <a:off x="3283545" y="1704391"/>
          <a:ext cx="416310" cy="481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3388875" y="1846012"/>
        <a:ext cx="291417" cy="288686"/>
      </dsp:txXfrm>
    </dsp:sp>
    <dsp:sp modelId="{B2B4204F-8AA9-41E0-B96F-194BBF2E77E1}">
      <dsp:nvSpPr>
        <dsp:cNvPr id="0" name=""/>
        <dsp:cNvSpPr/>
      </dsp:nvSpPr>
      <dsp:spPr>
        <a:xfrm>
          <a:off x="1800201" y="448917"/>
          <a:ext cx="1802417" cy="131900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Responsabilidad</a:t>
          </a:r>
          <a:endParaRPr lang="es-MX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4589" y="513305"/>
        <a:ext cx="1673641" cy="1190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37D1B-574D-4072-A6BE-4033687CA930}">
      <dsp:nvSpPr>
        <dsp:cNvPr id="0" name=""/>
        <dsp:cNvSpPr/>
      </dsp:nvSpPr>
      <dsp:spPr>
        <a:xfrm>
          <a:off x="39" y="42936"/>
          <a:ext cx="3768606" cy="5760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Catálogo</a:t>
          </a:r>
          <a:endParaRPr lang="es-MX" sz="2000" kern="1200" dirty="0"/>
        </a:p>
      </dsp:txBody>
      <dsp:txXfrm>
        <a:off x="39" y="42936"/>
        <a:ext cx="3768606" cy="576000"/>
      </dsp:txXfrm>
    </dsp:sp>
    <dsp:sp modelId="{AAFC14A7-2904-4E9C-886D-07B38D223791}">
      <dsp:nvSpPr>
        <dsp:cNvPr id="0" name=""/>
        <dsp:cNvSpPr/>
      </dsp:nvSpPr>
      <dsp:spPr>
        <a:xfrm>
          <a:off x="39" y="618936"/>
          <a:ext cx="3768606" cy="2434471"/>
        </a:xfrm>
        <a:prstGeom prst="rect">
          <a:avLst/>
        </a:prstGeom>
        <a:noFill/>
        <a:ln w="19050" cap="flat" cmpd="sng" algn="ctr">
          <a:solidFill>
            <a:schemeClr val="accent1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tx2">
                  <a:lumMod val="75000"/>
                </a:schemeClr>
              </a:solidFill>
            </a:rPr>
            <a:t>Mediante un catálogo </a:t>
          </a:r>
          <a:r>
            <a:rPr lang="es-ES" sz="2000" kern="1200" dirty="0" smtClean="0"/>
            <a:t>que contenga todos y cada uno de los datos personales, ejemplo: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</a:rPr>
            <a:t>nombre, dirección, referencias personales y cuenta bancaria. </a:t>
          </a:r>
          <a:endParaRPr lang="es-MX" sz="2000" kern="1200" dirty="0">
            <a:solidFill>
              <a:schemeClr val="tx2"/>
            </a:solidFill>
          </a:endParaRPr>
        </a:p>
      </dsp:txBody>
      <dsp:txXfrm>
        <a:off x="39" y="618936"/>
        <a:ext cx="3768606" cy="2434471"/>
      </dsp:txXfrm>
    </dsp:sp>
    <dsp:sp modelId="{4E30AE21-728F-45CF-9776-859AEB891082}">
      <dsp:nvSpPr>
        <dsp:cNvPr id="0" name=""/>
        <dsp:cNvSpPr/>
      </dsp:nvSpPr>
      <dsp:spPr>
        <a:xfrm>
          <a:off x="4296250" y="42936"/>
          <a:ext cx="3768606" cy="5760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Categorías</a:t>
          </a:r>
          <a:endParaRPr lang="es-MX" sz="2000" kern="1200" dirty="0"/>
        </a:p>
      </dsp:txBody>
      <dsp:txXfrm>
        <a:off x="4296250" y="42936"/>
        <a:ext cx="3768606" cy="576000"/>
      </dsp:txXfrm>
    </dsp:sp>
    <dsp:sp modelId="{CBF0AB7F-9695-440A-95B8-ADC99C2AB582}">
      <dsp:nvSpPr>
        <dsp:cNvPr id="0" name=""/>
        <dsp:cNvSpPr/>
      </dsp:nvSpPr>
      <dsp:spPr>
        <a:xfrm>
          <a:off x="4296250" y="618936"/>
          <a:ext cx="3768606" cy="2434471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Señalando </a:t>
          </a:r>
          <a:r>
            <a:rPr lang="es-ES" sz="2000" b="1" kern="1200" dirty="0" smtClean="0">
              <a:solidFill>
                <a:schemeClr val="tx2">
                  <a:lumMod val="75000"/>
                </a:schemeClr>
              </a:solidFill>
            </a:rPr>
            <a:t>las categorías de datos personales </a:t>
          </a:r>
          <a:r>
            <a:rPr lang="es-ES" sz="2000" kern="1200" dirty="0" smtClean="0"/>
            <a:t>a los que pertenecen, por ejemplo:</a:t>
          </a:r>
          <a:endParaRPr lang="es-MX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</a:rPr>
            <a:t>datos de identificación</a:t>
          </a:r>
          <a:endParaRPr lang="es-MX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</a:rPr>
            <a:t>laborales</a:t>
          </a:r>
          <a:endParaRPr lang="es-MX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</a:rPr>
            <a:t>académicos</a:t>
          </a:r>
          <a:endParaRPr lang="es-MX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2"/>
              </a:solidFill>
            </a:rPr>
            <a:t>del estado migratorio</a:t>
          </a:r>
          <a:endParaRPr lang="es-MX" sz="2000" kern="1200" dirty="0">
            <a:solidFill>
              <a:schemeClr val="tx2"/>
            </a:solidFill>
          </a:endParaRPr>
        </a:p>
      </dsp:txBody>
      <dsp:txXfrm>
        <a:off x="4296250" y="618936"/>
        <a:ext cx="3768606" cy="2434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22653-A304-4CEC-BFB9-67520630BEB9}">
      <dsp:nvSpPr>
        <dsp:cNvPr id="0" name=""/>
        <dsp:cNvSpPr/>
      </dsp:nvSpPr>
      <dsp:spPr>
        <a:xfrm rot="5400000">
          <a:off x="5290387" y="-2548196"/>
          <a:ext cx="1103011" cy="624519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Describir cada una de las finalidades.</a:t>
          </a:r>
          <a:endParaRPr lang="es-MX" sz="1800" kern="1200" dirty="0"/>
        </a:p>
      </dsp:txBody>
      <dsp:txXfrm rot="-5400000">
        <a:off x="2719298" y="76738"/>
        <a:ext cx="6191346" cy="995321"/>
      </dsp:txXfrm>
    </dsp:sp>
    <dsp:sp modelId="{3E4503CF-60E1-4995-A1F1-EC195966EAF0}">
      <dsp:nvSpPr>
        <dsp:cNvPr id="0" name=""/>
        <dsp:cNvSpPr/>
      </dsp:nvSpPr>
      <dsp:spPr>
        <a:xfrm>
          <a:off x="179511" y="2378"/>
          <a:ext cx="2539786" cy="11440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Listado exhaustivo</a:t>
          </a:r>
          <a:endParaRPr lang="es-MX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358" y="58225"/>
        <a:ext cx="2428092" cy="1032347"/>
      </dsp:txXfrm>
    </dsp:sp>
    <dsp:sp modelId="{A0879E2E-7941-42FB-88C9-C946697BFDE1}">
      <dsp:nvSpPr>
        <dsp:cNvPr id="0" name=""/>
        <dsp:cNvSpPr/>
      </dsp:nvSpPr>
      <dsp:spPr>
        <a:xfrm rot="5400000">
          <a:off x="5290387" y="-1346953"/>
          <a:ext cx="1103011" cy="6245191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Objetivas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No exista confusión alguna sobre el uso que tendrán los DP</a:t>
          </a:r>
          <a:endParaRPr lang="es-MX" sz="1800" kern="1200" dirty="0"/>
        </a:p>
      </dsp:txBody>
      <dsp:txXfrm rot="-5400000">
        <a:off x="2719298" y="1277981"/>
        <a:ext cx="6191346" cy="995321"/>
      </dsp:txXfrm>
    </dsp:sp>
    <dsp:sp modelId="{8DD1F934-585A-4039-B40D-880F4C772386}">
      <dsp:nvSpPr>
        <dsp:cNvPr id="0" name=""/>
        <dsp:cNvSpPr/>
      </dsp:nvSpPr>
      <dsp:spPr>
        <a:xfrm>
          <a:off x="179511" y="1203621"/>
          <a:ext cx="2539786" cy="114404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 determinadas</a:t>
          </a:r>
          <a:endParaRPr lang="es-MX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358" y="1259468"/>
        <a:ext cx="2428092" cy="1032347"/>
      </dsp:txXfrm>
    </dsp:sp>
    <dsp:sp modelId="{79D1E7A1-4211-4B91-9D7E-751270BA4D5D}">
      <dsp:nvSpPr>
        <dsp:cNvPr id="0" name=""/>
        <dsp:cNvSpPr/>
      </dsp:nvSpPr>
      <dsp:spPr>
        <a:xfrm rot="5400000">
          <a:off x="5290387" y="-145709"/>
          <a:ext cx="1103011" cy="6245191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Las finalidades que dieron origen y son necesarias para la consecución y mantenimiento de la relación jurídica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Finalidades de publicidad, mercadotecnia y prospección comercial</a:t>
          </a:r>
          <a:endParaRPr lang="es-MX" sz="1800" kern="1200" dirty="0"/>
        </a:p>
      </dsp:txBody>
      <dsp:txXfrm rot="-5400000">
        <a:off x="2719298" y="2479225"/>
        <a:ext cx="6191346" cy="995321"/>
      </dsp:txXfrm>
    </dsp:sp>
    <dsp:sp modelId="{26D8C966-61C0-42B7-86A5-2FFBDFF5B7DD}">
      <dsp:nvSpPr>
        <dsp:cNvPr id="0" name=""/>
        <dsp:cNvSpPr/>
      </dsp:nvSpPr>
      <dsp:spPr>
        <a:xfrm>
          <a:off x="179511" y="2404865"/>
          <a:ext cx="2539786" cy="1144041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 y distinguir</a:t>
          </a:r>
          <a:endParaRPr lang="es-MX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358" y="2460712"/>
        <a:ext cx="2428092" cy="1032347"/>
      </dsp:txXfrm>
    </dsp:sp>
    <dsp:sp modelId="{DFD42B8D-1B8E-4C62-AC06-EE16141AB048}">
      <dsp:nvSpPr>
        <dsp:cNvPr id="0" name=""/>
        <dsp:cNvSpPr/>
      </dsp:nvSpPr>
      <dsp:spPr>
        <a:xfrm rot="5400000">
          <a:off x="5290387" y="1055533"/>
          <a:ext cx="1103011" cy="624519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Sobre los mecanismos habilitados por el responsable para que el titular pueda manifestar su negativa respecto aquellas finalidades que no son necesarias para la relación jurídica</a:t>
          </a:r>
          <a:endParaRPr lang="es-MX" sz="1800" kern="1200" dirty="0"/>
        </a:p>
      </dsp:txBody>
      <dsp:txXfrm rot="-5400000">
        <a:off x="2719298" y="3680468"/>
        <a:ext cx="6191346" cy="995321"/>
      </dsp:txXfrm>
    </dsp:sp>
    <dsp:sp modelId="{16B92644-24FE-4BC5-AECA-19F8236BA7A9}">
      <dsp:nvSpPr>
        <dsp:cNvPr id="0" name=""/>
        <dsp:cNvSpPr/>
      </dsp:nvSpPr>
      <dsp:spPr>
        <a:xfrm>
          <a:off x="179511" y="3606108"/>
          <a:ext cx="2539786" cy="114404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Informar</a:t>
          </a:r>
          <a:endParaRPr lang="es-MX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358" y="3661955"/>
        <a:ext cx="2428092" cy="1032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CC1CD-ED6D-450E-81F8-72D2914D6D12}">
      <dsp:nvSpPr>
        <dsp:cNvPr id="0" name=""/>
        <dsp:cNvSpPr/>
      </dsp:nvSpPr>
      <dsp:spPr>
        <a:xfrm>
          <a:off x="2928" y="224124"/>
          <a:ext cx="1585758" cy="951454"/>
        </a:xfrm>
        <a:prstGeom prst="roundRect">
          <a:avLst/>
        </a:prstGeom>
        <a:solidFill>
          <a:srgbClr val="5303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Mecanismos de acreditación del titular o representante</a:t>
          </a:r>
          <a:endParaRPr lang="es-MX" sz="1400" kern="1200" dirty="0"/>
        </a:p>
      </dsp:txBody>
      <dsp:txXfrm>
        <a:off x="49374" y="270570"/>
        <a:ext cx="1492866" cy="858562"/>
      </dsp:txXfrm>
    </dsp:sp>
    <dsp:sp modelId="{7783E74F-AD91-4795-A923-EF3D65279ECD}">
      <dsp:nvSpPr>
        <dsp:cNvPr id="0" name=""/>
        <dsp:cNvSpPr/>
      </dsp:nvSpPr>
      <dsp:spPr>
        <a:xfrm>
          <a:off x="1747262" y="224124"/>
          <a:ext cx="1585758" cy="951454"/>
        </a:xfrm>
        <a:prstGeom prst="roundRect">
          <a:avLst/>
        </a:prstGeom>
        <a:solidFill>
          <a:srgbClr val="70007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Plazos de atención</a:t>
          </a:r>
          <a:endParaRPr lang="es-MX" sz="1400" kern="1200" dirty="0"/>
        </a:p>
      </dsp:txBody>
      <dsp:txXfrm>
        <a:off x="1793708" y="270570"/>
        <a:ext cx="1492866" cy="858562"/>
      </dsp:txXfrm>
    </dsp:sp>
    <dsp:sp modelId="{F1857E39-84FB-4B0A-9BB9-899F14F20C20}">
      <dsp:nvSpPr>
        <dsp:cNvPr id="0" name=""/>
        <dsp:cNvSpPr/>
      </dsp:nvSpPr>
      <dsp:spPr>
        <a:xfrm>
          <a:off x="3491596" y="224124"/>
          <a:ext cx="1585758" cy="951454"/>
        </a:xfrm>
        <a:prstGeom prst="roundRect">
          <a:avLst/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Medios para dar respuesta</a:t>
          </a:r>
          <a:endParaRPr lang="es-MX" sz="1400" kern="1200" dirty="0"/>
        </a:p>
      </dsp:txBody>
      <dsp:txXfrm>
        <a:off x="3538042" y="270570"/>
        <a:ext cx="1492866" cy="858562"/>
      </dsp:txXfrm>
    </dsp:sp>
    <dsp:sp modelId="{888DFCA4-BB8D-40B6-A2D1-13477394F27D}">
      <dsp:nvSpPr>
        <dsp:cNvPr id="0" name=""/>
        <dsp:cNvSpPr/>
      </dsp:nvSpPr>
      <dsp:spPr>
        <a:xfrm>
          <a:off x="5235930" y="224124"/>
          <a:ext cx="1585758" cy="951454"/>
        </a:xfrm>
        <a:prstGeom prst="roundRect">
          <a:avLst/>
        </a:prstGeom>
        <a:solidFill>
          <a:srgbClr val="96009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Modalidades de reproducción de los DP solicitados</a:t>
          </a:r>
          <a:endParaRPr lang="es-MX" sz="1400" kern="1200" dirty="0"/>
        </a:p>
      </dsp:txBody>
      <dsp:txXfrm>
        <a:off x="5282376" y="270570"/>
        <a:ext cx="1492866" cy="858562"/>
      </dsp:txXfrm>
    </dsp:sp>
    <dsp:sp modelId="{A43F12A3-8D81-4EAB-9B58-2041BC0B7928}">
      <dsp:nvSpPr>
        <dsp:cNvPr id="0" name=""/>
        <dsp:cNvSpPr/>
      </dsp:nvSpPr>
      <dsp:spPr>
        <a:xfrm>
          <a:off x="6980264" y="231840"/>
          <a:ext cx="1585758" cy="951454"/>
        </a:xfrm>
        <a:prstGeom prst="roundRect">
          <a:avLst/>
        </a:prstGeom>
        <a:solidFill>
          <a:srgbClr val="B4008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Medios para el ejercicio de los derechos ARCO</a:t>
          </a:r>
          <a:endParaRPr lang="es-MX" sz="1400" kern="1200" dirty="0"/>
        </a:p>
      </dsp:txBody>
      <dsp:txXfrm>
        <a:off x="7026710" y="278286"/>
        <a:ext cx="1492866" cy="8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38" y="1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49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38" y="8829649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31567CC-9F1B-4672-B5EF-7AFC50E2CD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41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44" y="1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684" y="4416311"/>
            <a:ext cx="5046448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138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44" y="8831138"/>
            <a:ext cx="2982869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CCAEC55-7C16-424C-8951-CF7118B95AA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34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5A55A-78A1-44F3-B92E-21C47814E85C}" type="slidenum">
              <a:rPr lang="es-ES_tradnl" smtClean="0"/>
              <a:pPr/>
              <a:t>8</a:t>
            </a:fld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92799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/>
              <a:t>Crítica: qué pasa con las solicitudes provenientes de personas colectivas o morales.</a:t>
            </a: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26792-6A74-4223-BFC2-491AF53B2EE9}" type="slidenum">
              <a:rPr lang="es-ES_tradnl" smtClean="0"/>
              <a:pPr/>
              <a:t>10</a:t>
            </a:fld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87832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627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204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Es importante mencionar</a:t>
            </a:r>
            <a:r>
              <a:rPr lang="es-MX" baseline="0" dirty="0" smtClean="0"/>
              <a:t> que el derecho que tiene el titular a manifestar su negativa es sin perjuicio de su derecho a la revocación del consentimiento, o bien, a ejercer en cualquier momento su derecho de oposición, en caso de que no manifieste su negativa.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6E3-562C-42BC-9DF0-B4EB5B17680C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04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357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135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8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AEC55-7C16-424C-8951-CF7118B95AAB}" type="slidenum">
              <a:rPr lang="es-ES_tradnl" smtClean="0"/>
              <a:pPr>
                <a:defRPr/>
              </a:pPr>
              <a:t>28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455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B0CF-4306-4794-881D-756512F7960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7F62B-425D-4DBC-9D8A-4B4FA103B74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924F-3DA4-4A0D-A12D-0FF092CE07B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A744E-26D8-4AD8-B5CB-EA54753B79F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6DE3E-09B4-41E3-A8B5-C46D6CA94E8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EF6B7-FD66-41CB-ACF7-363668545D3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07C6C-2551-4C10-9801-8E38F7EE57B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E8305-982C-47B8-A1CD-352856D47F8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6C4CD-884D-42B1-A4A0-8FBC0AE0706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58E07-9D98-44D4-9564-CA88F8BC702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32F70-3F71-41CD-A428-835B5168D13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5196" t="24170" r="8007" b="13744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2357422" y="0"/>
            <a:ext cx="6786578" cy="114298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MX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Rectángulo"/>
          <p:cNvSpPr/>
          <p:nvPr userDrawn="1"/>
        </p:nvSpPr>
        <p:spPr>
          <a:xfrm rot="10800000">
            <a:off x="0" y="6715148"/>
            <a:ext cx="6786578" cy="1428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  <a:alpha val="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MX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215"/>
            <a:ext cx="1907704" cy="1474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com.mx/url?sa=i&amp;rct=j&amp;q=redacci%C3%B3n&amp;source=images&amp;cd=&amp;cad=rja&amp;docid=otWc0-H758M5PM&amp;tbnid=jIfRU1oTiMOOBM:&amp;ved=0CAUQjRw&amp;url=http://practicaspararedaccion.blogspot.com/2011/03/recomendaciones-para-una-buena.html&amp;ei=JOESUYmEGKm62gXWjoHQCQ&amp;bvm=bv.41934586,d.b2I&amp;psig=AFQjCNFK3Q9-gUX3V-jR07PpQQoSPJvgug&amp;ust=13602781527061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35.jpe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8.png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1.pn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OBJETIVO&amp;source=images&amp;cd=&amp;cad=rja&amp;docid=QLmG9_NncWtFQM&amp;tbnid=18i3Ll7raI1XgM:&amp;ved=0CAUQjRw&amp;url=http://profesionaleson.eu/65/&amp;ei=-p8SUZe3DqXk2wXAyYCYBg&amp;bvm=bv.41934586,d.b2I&amp;psig=AFQjCNEjJldb_1RndGgAozCeJohjom9oug&amp;ust=136026146432487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 bwMode="auto">
          <a:xfrm>
            <a:off x="251520" y="1196752"/>
            <a:ext cx="547260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4557825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0" b="1" i="0" u="none" strike="noStrike" kern="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Aviso de</a:t>
            </a:r>
            <a:endParaRPr kumimoji="0" lang="es-ES" sz="11500" b="1" i="0" u="none" strike="noStrike" kern="0" normalizeH="0" baseline="0" noProof="0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 bwMode="auto">
          <a:xfrm>
            <a:off x="2555776" y="2276872"/>
            <a:ext cx="6624736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4557825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1500" b="1" kern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Privacidad</a:t>
            </a:r>
            <a:endParaRPr lang="es-ES" sz="9600" b="1" kern="0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-108520" y="2996952"/>
            <a:ext cx="9252520" cy="3168352"/>
            <a:chOff x="0" y="836712"/>
            <a:chExt cx="9252520" cy="3168352"/>
          </a:xfrm>
        </p:grpSpPr>
        <p:sp>
          <p:nvSpPr>
            <p:cNvPr id="9" name="2 Título"/>
            <p:cNvSpPr txBox="1">
              <a:spLocks/>
            </p:cNvSpPr>
            <p:nvPr/>
          </p:nvSpPr>
          <p:spPr bwMode="auto">
            <a:xfrm>
              <a:off x="0" y="836712"/>
              <a:ext cx="925252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2363" dir="4557825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300" i="0" u="none" strike="noStrike" kern="0" spc="30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itchFamily="34" charset="0"/>
                  <a:ea typeface="+mj-ea"/>
                  <a:cs typeface="Aharoni" pitchFamily="2" charset="-79"/>
                </a:rPr>
                <a:t>Principio de</a:t>
              </a:r>
              <a:endParaRPr kumimoji="0" lang="es-ES" sz="13300" i="0" u="none" strike="noStrike" kern="0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Aharoni" pitchFamily="2" charset="-79"/>
              </a:endParaRPr>
            </a:p>
          </p:txBody>
        </p:sp>
        <p:sp>
          <p:nvSpPr>
            <p:cNvPr id="10" name="2 Título"/>
            <p:cNvSpPr txBox="1">
              <a:spLocks/>
            </p:cNvSpPr>
            <p:nvPr/>
          </p:nvSpPr>
          <p:spPr bwMode="auto">
            <a:xfrm>
              <a:off x="108520" y="2708920"/>
              <a:ext cx="914400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2363" dir="4557825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300" i="0" u="none" strike="noStrike" kern="0" spc="30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itchFamily="34" charset="0"/>
                  <a:ea typeface="+mj-ea"/>
                  <a:cs typeface="Aharoni" pitchFamily="2" charset="-79"/>
                </a:rPr>
                <a:t>Información</a:t>
              </a:r>
              <a:endParaRPr kumimoji="0" lang="es-ES" sz="13300" i="0" u="none" strike="noStrike" kern="0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 redondeado"/>
          <p:cNvSpPr/>
          <p:nvPr/>
        </p:nvSpPr>
        <p:spPr>
          <a:xfrm>
            <a:off x="5004048" y="5303381"/>
            <a:ext cx="3888432" cy="1293971"/>
          </a:xfrm>
          <a:prstGeom prst="roundRect">
            <a:avLst/>
          </a:prstGeom>
          <a:noFill/>
          <a:ln w="28575">
            <a:solidFill>
              <a:srgbClr val="7B096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MX" dirty="0" smtClean="0"/>
              <a:t>Impedir tratamiento por razones legítimas de manera justificada.</a:t>
            </a:r>
          </a:p>
          <a:p>
            <a:pPr algn="r"/>
            <a:r>
              <a:rPr lang="es-MX" b="1" i="1" dirty="0" smtClean="0"/>
              <a:t>Listados de exclusión </a:t>
            </a:r>
            <a:r>
              <a:rPr lang="es-MX" sz="1600" i="1" dirty="0" smtClean="0"/>
              <a:t>(gratuito y constancia de inscripción)</a:t>
            </a:r>
            <a:endParaRPr lang="es-MX" i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5004048" y="4021096"/>
            <a:ext cx="3888432" cy="1021556"/>
          </a:xfrm>
          <a:prstGeom prst="roundRect">
            <a:avLst/>
          </a:prstGeom>
          <a:noFill/>
          <a:ln w="28575">
            <a:solidFill>
              <a:srgbClr val="7B096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12788" algn="r"/>
            <a:r>
              <a:rPr lang="es-MX" dirty="0" smtClean="0"/>
              <a:t>Cuando no se cumplan los principios y deberes (finalidad, proporcionalidad…)</a:t>
            </a:r>
            <a:endParaRPr lang="es-MX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5004048" y="2721976"/>
            <a:ext cx="3888432" cy="1021556"/>
          </a:xfrm>
          <a:prstGeom prst="roundRect">
            <a:avLst/>
          </a:prstGeom>
          <a:noFill/>
          <a:ln w="28575">
            <a:solidFill>
              <a:srgbClr val="7B096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12788" algn="r"/>
            <a:r>
              <a:rPr lang="es-MX" dirty="0" smtClean="0"/>
              <a:t>Cuando los DP sean inexactos o incompletos. No cumplan con el principio de calidad.</a:t>
            </a:r>
            <a:endParaRPr lang="es-MX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004048" y="1340768"/>
            <a:ext cx="3888432" cy="1021556"/>
          </a:xfrm>
          <a:prstGeom prst="roundRect">
            <a:avLst/>
          </a:prstGeom>
          <a:noFill/>
          <a:ln w="28575">
            <a:solidFill>
              <a:srgbClr val="7B096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12788" algn="r"/>
            <a:r>
              <a:rPr lang="es-MX" dirty="0" smtClean="0"/>
              <a:t>A los datos personales , al aviso y  a las condiciones del tratamiento.</a:t>
            </a:r>
            <a:endParaRPr lang="es-MX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131840" y="1451685"/>
            <a:ext cx="2160240" cy="779548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2925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CCESO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000364" y="0"/>
            <a:ext cx="5786478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ARCO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3717032"/>
            <a:ext cx="2414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Todos los titulares o en su caso, el representante legal podrán ejercer los derechos de:</a:t>
            </a:r>
            <a:endParaRPr lang="es-MX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2494598" y="1268760"/>
            <a:ext cx="565234" cy="5184576"/>
          </a:xfrm>
          <a:prstGeom prst="leftBrace">
            <a:avLst/>
          </a:prstGeom>
          <a:ln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03848" y="1412776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solidFill>
                  <a:srgbClr val="7B096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s-MX" sz="4800" b="1" dirty="0">
              <a:ln w="11430"/>
              <a:solidFill>
                <a:srgbClr val="7B096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3131840" y="2832893"/>
            <a:ext cx="2160240" cy="779548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46088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ECTIFICACIÓN</a:t>
            </a:r>
            <a:endParaRPr kumimoji="0" lang="es-ES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203848" y="279398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solidFill>
                  <a:srgbClr val="7B096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es-MX" sz="4800" b="1" dirty="0">
              <a:ln w="11430"/>
              <a:solidFill>
                <a:srgbClr val="7B096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3131840" y="4165112"/>
            <a:ext cx="2160240" cy="779548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46088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ANCELACIÓN</a:t>
            </a: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203848" y="4126203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solidFill>
                  <a:srgbClr val="7B096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s-MX" sz="4800" b="1" dirty="0">
              <a:ln w="11430"/>
              <a:solidFill>
                <a:srgbClr val="7B096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3131840" y="5447397"/>
            <a:ext cx="2160240" cy="779548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46088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203848" y="540848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solidFill>
                  <a:srgbClr val="7B096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s-MX" sz="4800" b="1" dirty="0">
              <a:ln w="11430"/>
              <a:solidFill>
                <a:srgbClr val="7B096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" name="36 Imagen" descr="PEOPLE2.png"/>
          <p:cNvPicPr>
            <a:picLocks noChangeAspect="1"/>
          </p:cNvPicPr>
          <p:nvPr/>
        </p:nvPicPr>
        <p:blipFill>
          <a:blip r:embed="rId3" cstate="print"/>
          <a:srcRect r="14138" b="26316"/>
          <a:stretch>
            <a:fillRect/>
          </a:stretch>
        </p:blipFill>
        <p:spPr>
          <a:xfrm>
            <a:off x="0" y="1628800"/>
            <a:ext cx="2786082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14340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 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A744E-26D8-4AD8-B5CB-EA54753B79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61550" y="1438260"/>
            <a:ext cx="8458921" cy="227877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marL="1339850" indent="0" algn="r">
              <a:buNone/>
            </a:pPr>
            <a:r>
              <a:rPr lang="es-MX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MX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</a:t>
            </a:r>
            <a:r>
              <a:rPr lang="es-MX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físico, electrónico o en cualquier otro formato (visual, sonoro, etc.) generado por el responsable que es puesto a disposición del titular, previo al tratamiento de sus datos personales, con el fin de informarle qué datos se recaban y con qué fines.</a:t>
            </a:r>
          </a:p>
        </p:txBody>
      </p:sp>
      <p:pic>
        <p:nvPicPr>
          <p:cNvPr id="16" name="Picture 2" descr="http://www.iglesia.cl/cursilloscristiandadvalparaiso/Paginas%20Temporales/20110530-EscFormacion_LectioDivina/interrogac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103237">
            <a:off x="221631" y="1814934"/>
            <a:ext cx="1000360" cy="10003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http://www.iglesia.cl/cursilloscristiandadvalparaiso/Paginas%20Temporales/20110530-EscFormacion_LectioDivina/interrogac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1052736"/>
            <a:ext cx="1000112" cy="10001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395536" y="4003924"/>
            <a:ext cx="5976664" cy="244827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Establecer los términos, alcances y condiciones del tratamiento de los datos personales.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Informar al titular para que pueda tomar decisiones informadas sobre sus datos, a efecto de mantener el control y disposición sobre ellos.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60642" y="3938756"/>
            <a:ext cx="264320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lang="es-E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Objetivos</a:t>
            </a: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6516216" y="4005064"/>
            <a:ext cx="2304256" cy="244827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endParaRPr lang="es-MX" sz="2000" dirty="0" smtClean="0"/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6372200" y="4659976"/>
            <a:ext cx="264320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lang="es-E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2">
                      <a:lumMod val="1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Principio de Información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251520" y="1412776"/>
            <a:ext cx="264320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lang="es-ES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Qué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UO6w9kXvgCc/TXFf8qNkNJI/AAAAAAAAAAU/u1RKIX2AGYE/s748/redacc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3000" contrast="-25000"/>
          </a:blip>
          <a:srcRect l="2685" r="1244" b="1639"/>
          <a:stretch>
            <a:fillRect/>
          </a:stretch>
        </p:blipFill>
        <p:spPr bwMode="auto">
          <a:xfrm>
            <a:off x="107504" y="2399776"/>
            <a:ext cx="9036496" cy="432032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627784" y="1412776"/>
            <a:ext cx="5688632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Debe ser sencillo y con la información necesaria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Expresado en español 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Utilizar un lenguaje claro y comprensible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Para su redacción tomar en cuenta el perfil del titular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3438" y="0"/>
            <a:ext cx="414340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Estructura y Diseño del 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55776" y="4043824"/>
            <a:ext cx="576064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No usar frases inexactas, ambiguas o vagas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No incluir textos o formatos que induzcan al titular a elegir una opción en específico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No incluir casillas previamente marcadas, y</a:t>
            </a:r>
          </a:p>
          <a:p>
            <a:pPr marL="180975" indent="-180975">
              <a:spcAft>
                <a:spcPts val="100"/>
              </a:spcAft>
              <a:buFont typeface="Arial" pitchFamily="34" charset="0"/>
              <a:buChar char="•"/>
            </a:pPr>
            <a:r>
              <a:rPr lang="es-MX" sz="2000" b="1" dirty="0" smtClean="0"/>
              <a:t>No remitir a textos o documentos que no estén disponibles para el titular.</a:t>
            </a:r>
          </a:p>
        </p:txBody>
      </p:sp>
      <p:pic>
        <p:nvPicPr>
          <p:cNvPr id="8" name="7 Imagen" descr="palomita tach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18" t="23590" b="20289"/>
          <a:stretch>
            <a:fillRect/>
          </a:stretch>
        </p:blipFill>
        <p:spPr>
          <a:xfrm>
            <a:off x="427397" y="4149080"/>
            <a:ext cx="2056371" cy="1872208"/>
          </a:xfrm>
          <a:prstGeom prst="rect">
            <a:avLst/>
          </a:prstGeom>
        </p:spPr>
      </p:pic>
      <p:pic>
        <p:nvPicPr>
          <p:cNvPr id="9" name="8 Imagen" descr="palomita tach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09" r="44859" b="20770"/>
          <a:stretch>
            <a:fillRect/>
          </a:stretch>
        </p:blipFill>
        <p:spPr>
          <a:xfrm>
            <a:off x="251520" y="1484784"/>
            <a:ext cx="2261540" cy="1728192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683568" y="3645024"/>
            <a:ext cx="76328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6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28838"/>
              </p:ext>
            </p:extLst>
          </p:nvPr>
        </p:nvGraphicFramePr>
        <p:xfrm>
          <a:off x="-25879" y="14569"/>
          <a:ext cx="9180512" cy="68221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6069"/>
                <a:gridCol w="8674443"/>
              </a:tblGrid>
              <a:tr h="50979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Elementos del Aviso de Privacidad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443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La</a:t>
                      </a:r>
                      <a:r>
                        <a:rPr lang="es-MX" sz="1800" baseline="0" dirty="0" smtClean="0"/>
                        <a:t> i</a:t>
                      </a:r>
                      <a:r>
                        <a:rPr lang="es-MX" sz="1800" dirty="0" smtClean="0"/>
                        <a:t>dentidad y domicilio del responsable.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7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Los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d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atos personales que serán sometidos al tratamiento.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El</a:t>
                      </a:r>
                      <a:r>
                        <a:rPr lang="es-MX" sz="1800" baseline="0" dirty="0" smtClean="0"/>
                        <a:t> s</a:t>
                      </a:r>
                      <a:r>
                        <a:rPr lang="es-MX" sz="1800" dirty="0" smtClean="0"/>
                        <a:t>eñalamiento expreso de los datos sensibles que se recaban.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Las finalidades del tratamiento.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800" dirty="0" smtClean="0"/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800" dirty="0" smtClean="0"/>
                        <a:t>Los</a:t>
                      </a:r>
                      <a:r>
                        <a:rPr lang="es-MX" sz="1800" baseline="0" dirty="0" smtClean="0"/>
                        <a:t> m</a:t>
                      </a:r>
                      <a:r>
                        <a:rPr lang="es-MX" sz="1800" dirty="0" smtClean="0"/>
                        <a:t>ecanismos para que el titular manifieste su negativa para el tratamiento de datos que no son necesarios para cumplir con la relación jurídica con el responsable.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Las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ransferencias que en su caso se efectúen, el tercero receptor y la finalidad de las mismas.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50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7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La</a:t>
                      </a:r>
                      <a:r>
                        <a:rPr lang="es-MX" sz="1800" baseline="0" dirty="0" smtClean="0"/>
                        <a:t> c</a:t>
                      </a:r>
                      <a:r>
                        <a:rPr lang="es-MX" sz="1800" dirty="0" smtClean="0"/>
                        <a:t>láusula que indica si el titular acepta o no la transferencia.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Los m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edios y procedimientos para el ejercicio de los derechos ARCO.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5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9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Los</a:t>
                      </a:r>
                      <a:r>
                        <a:rPr lang="es-MX" sz="1800" baseline="0" dirty="0" smtClean="0"/>
                        <a:t> m</a:t>
                      </a:r>
                      <a:r>
                        <a:rPr lang="es-MX" sz="1800" dirty="0" smtClean="0"/>
                        <a:t>ecanismos y procedimientos para poder revocar el consentimiento.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7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Las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o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pciones y medios para limitar el uso o divulgación de datos personales.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78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dirty="0" smtClean="0"/>
                        <a:t>11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dirty="0" smtClean="0"/>
                        <a:t>Informar sobre el uso de mecanismos en medios remotos o locales de comunicación que permitan recabar datos de manera automática y simultánea cuando el titular hace contacto con los mismos.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Los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rocedimientos y medios para comunicar cambios al aviso de privacidad.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857620" y="0"/>
            <a:ext cx="4929222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 identidad y domicilio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126876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El aviso de privacidad debe informar:</a:t>
            </a:r>
          </a:p>
          <a:p>
            <a:pPr algn="just">
              <a:defRPr/>
            </a:pPr>
            <a:endParaRPr lang="es-ES" dirty="0" smtClean="0"/>
          </a:p>
          <a:p>
            <a:pPr marL="265113" indent="-265113" algn="just">
              <a:buFont typeface="Arial" pitchFamily="34" charset="0"/>
              <a:buChar char="•"/>
              <a:defRPr/>
            </a:pPr>
            <a:r>
              <a:rPr lang="es-ES" dirty="0" smtClean="0"/>
              <a:t>El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nombre del responsable cuando se trate de una persona física</a:t>
            </a:r>
            <a:r>
              <a:rPr lang="es-ES" dirty="0" smtClean="0"/>
              <a:t>, o bien,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la denominación o razón social </a:t>
            </a:r>
            <a:r>
              <a:rPr lang="es-ES" dirty="0" smtClean="0"/>
              <a:t>cuando se trate de una persona moral, y</a:t>
            </a:r>
          </a:p>
          <a:p>
            <a:pPr marL="265113" indent="-265113" algn="just">
              <a:buFont typeface="Arial" pitchFamily="34" charset="0"/>
              <a:buChar char="•"/>
              <a:defRPr/>
            </a:pPr>
            <a:endParaRPr lang="es-ES" dirty="0" smtClean="0"/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s-ES" dirty="0" smtClean="0"/>
              <a:t>El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domicilio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smtClean="0"/>
              <a:t>indicando calle, número, colonia, delegación o municipio, entidad federativa y código postal,                                                             el cual deberá ser el mismo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donde el                                          responsable recibe notificaciones.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45777" t="23625" r="6092" b="19528"/>
          <a:stretch>
            <a:fillRect/>
          </a:stretch>
        </p:blipFill>
        <p:spPr bwMode="auto">
          <a:xfrm>
            <a:off x="4992172" y="3284984"/>
            <a:ext cx="3684284" cy="348115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4" name="13 Rectángulo redondeado"/>
          <p:cNvSpPr/>
          <p:nvPr/>
        </p:nvSpPr>
        <p:spPr>
          <a:xfrm>
            <a:off x="887716" y="5445224"/>
            <a:ext cx="5040560" cy="919401"/>
          </a:xfrm>
          <a:prstGeom prst="roundRect">
            <a:avLst/>
          </a:prstGeom>
          <a:solidFill>
            <a:srgbClr val="C45D0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8038" lvl="0" algn="just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Recomendación: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8038" lvl="0" algn="just"/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aviso de privacidad podrá incluir, de manera adicional, el nombre comercial del responsable.</a:t>
            </a:r>
          </a:p>
        </p:txBody>
      </p:sp>
      <p:pic>
        <p:nvPicPr>
          <p:cNvPr id="43013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67974"/>
            <a:ext cx="64807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3491880" y="1844824"/>
            <a:ext cx="5652119" cy="5068550"/>
            <a:chOff x="5581864" y="4005064"/>
            <a:chExt cx="3562135" cy="2980318"/>
          </a:xfrm>
        </p:grpSpPr>
        <p:grpSp>
          <p:nvGrpSpPr>
            <p:cNvPr id="20" name="19 Grupo"/>
            <p:cNvGrpSpPr/>
            <p:nvPr/>
          </p:nvGrpSpPr>
          <p:grpSpPr>
            <a:xfrm>
              <a:off x="5581864" y="4005064"/>
              <a:ext cx="3562135" cy="2980318"/>
              <a:chOff x="6841266" y="4946382"/>
              <a:chExt cx="2115812" cy="1911618"/>
            </a:xfrm>
          </p:grpSpPr>
          <p:pic>
            <p:nvPicPr>
              <p:cNvPr id="18" name="Picture 12" descr="http://microrespuestas.com/wp-content/uploads/2010/03/ARROB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lum bright="56000" contrast="-82000"/>
              </a:blip>
              <a:srcRect/>
              <a:stretch>
                <a:fillRect/>
              </a:stretch>
            </p:blipFill>
            <p:spPr bwMode="auto">
              <a:xfrm rot="19946087">
                <a:off x="6873949" y="5184086"/>
                <a:ext cx="753421" cy="756202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4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lum bright="56000" contrast="-82000"/>
              </a:blip>
              <a:srcRect l="58334" t="49167" r="29166" b="33333"/>
              <a:stretch>
                <a:fillRect/>
              </a:stretch>
            </p:blipFill>
            <p:spPr bwMode="auto">
              <a:xfrm rot="508563">
                <a:off x="6841266" y="5791968"/>
                <a:ext cx="807538" cy="706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4" descr="http://www.bursatron.com.mx/portal/images/stories/tarjetas-de-credito-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grayscl/>
                <a:lum bright="56000" contrast="-82000"/>
              </a:blip>
              <a:srcRect/>
              <a:stretch>
                <a:fillRect/>
              </a:stretch>
            </p:blipFill>
            <p:spPr bwMode="auto">
              <a:xfrm>
                <a:off x="8028384" y="4946382"/>
                <a:ext cx="928694" cy="1911618"/>
              </a:xfrm>
              <a:prstGeom prst="rect">
                <a:avLst/>
              </a:prstGeom>
              <a:noFill/>
              <a:effectLst>
                <a:softEdge rad="12700"/>
              </a:effectLst>
            </p:spPr>
          </p:pic>
          <p:pic>
            <p:nvPicPr>
              <p:cNvPr id="19" name="Picture 4" descr="http://regaloexpress.galeon.com/telefon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grayscl/>
                <a:lum bright="56000" contrast="-82000"/>
              </a:blip>
              <a:srcRect/>
              <a:stretch>
                <a:fillRect/>
              </a:stretch>
            </p:blipFill>
            <p:spPr bwMode="auto">
              <a:xfrm rot="20000023">
                <a:off x="7507925" y="5892312"/>
                <a:ext cx="945252" cy="769093"/>
              </a:xfrm>
              <a:prstGeom prst="rect">
                <a:avLst/>
              </a:prstGeom>
              <a:noFill/>
              <a:effectLst/>
            </p:spPr>
          </p:pic>
        </p:grpSp>
        <p:pic>
          <p:nvPicPr>
            <p:cNvPr id="21" name="Picture 8" descr="http://2.bp.blogspot.com/_RumkDWzQTQs/TJs4fPF4KoI/AAAAAAAAADg/Qpox35zxBxc/s320/graduado.png"/>
            <p:cNvPicPr>
              <a:picLocks noChangeAspect="1" noChangeArrowheads="1"/>
            </p:cNvPicPr>
            <p:nvPr/>
          </p:nvPicPr>
          <p:blipFill>
            <a:blip r:embed="rId7" cstate="print">
              <a:lum bright="56000" contrast="-82000"/>
              <a:grayscl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12073">
              <a:off x="6560041" y="4777442"/>
              <a:ext cx="1414898" cy="1146246"/>
            </a:xfrm>
            <a:prstGeom prst="rect">
              <a:avLst/>
            </a:prstGeom>
            <a:noFill/>
            <a:effectLst/>
          </p:spPr>
        </p:pic>
      </p:grpSp>
      <p:sp>
        <p:nvSpPr>
          <p:cNvPr id="4" name="1 Título"/>
          <p:cNvSpPr txBox="1">
            <a:spLocks/>
          </p:cNvSpPr>
          <p:nvPr/>
        </p:nvSpPr>
        <p:spPr>
          <a:xfrm>
            <a:off x="3857620" y="0"/>
            <a:ext cx="4929222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Datos Personales a tratar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1196752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900" dirty="0" smtClean="0"/>
              <a:t>El aviso de privacidad debe indicar </a:t>
            </a:r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</a:rPr>
              <a:t>cada uno de los datos personales que el responsable tratará para el logro de las finalidades que justifican la obtención</a:t>
            </a:r>
            <a:r>
              <a:rPr lang="es-ES" sz="19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ES" sz="1900" dirty="0" smtClean="0"/>
              <a:t>El responsable podrá dar cumplimiento a este elemento informativo de dos maneras: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5749959"/>
            <a:ext cx="5040560" cy="919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8901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debe incluir frases ambiguas como:</a:t>
            </a:r>
          </a:p>
          <a:p>
            <a:pPr marL="989013" algn="ctr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“entre otros” o “por ejemplo”.</a:t>
            </a:r>
          </a:p>
          <a:p>
            <a:pPr marL="808038" algn="just">
              <a:defRPr/>
            </a:pP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7612" y="5872709"/>
            <a:ext cx="64807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15 Diagrama"/>
          <p:cNvGraphicFramePr/>
          <p:nvPr/>
        </p:nvGraphicFramePr>
        <p:xfrm>
          <a:off x="539552" y="2492896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/>
          <p:nvPr/>
        </p:nvSpPr>
        <p:spPr>
          <a:xfrm>
            <a:off x="611560" y="2082339"/>
            <a:ext cx="8136904" cy="1585713"/>
          </a:xfrm>
          <a:custGeom>
            <a:avLst/>
            <a:gdLst>
              <a:gd name="connsiteX0" fmla="*/ 0 w 7920880"/>
              <a:gd name="connsiteY0" fmla="*/ 156020 h 936104"/>
              <a:gd name="connsiteX1" fmla="*/ 45697 w 7920880"/>
              <a:gd name="connsiteY1" fmla="*/ 45697 h 936104"/>
              <a:gd name="connsiteX2" fmla="*/ 156020 w 7920880"/>
              <a:gd name="connsiteY2" fmla="*/ 0 h 936104"/>
              <a:gd name="connsiteX3" fmla="*/ 4620513 w 7920880"/>
              <a:gd name="connsiteY3" fmla="*/ 0 h 936104"/>
              <a:gd name="connsiteX4" fmla="*/ 4620513 w 7920880"/>
              <a:gd name="connsiteY4" fmla="*/ 0 h 936104"/>
              <a:gd name="connsiteX5" fmla="*/ 6600734 w 7920880"/>
              <a:gd name="connsiteY5" fmla="*/ 0 h 936104"/>
              <a:gd name="connsiteX6" fmla="*/ 7764860 w 7920880"/>
              <a:gd name="connsiteY6" fmla="*/ 0 h 936104"/>
              <a:gd name="connsiteX7" fmla="*/ 7875183 w 7920880"/>
              <a:gd name="connsiteY7" fmla="*/ 45697 h 936104"/>
              <a:gd name="connsiteX8" fmla="*/ 7920880 w 7920880"/>
              <a:gd name="connsiteY8" fmla="*/ 156020 h 936104"/>
              <a:gd name="connsiteX9" fmla="*/ 7920880 w 7920880"/>
              <a:gd name="connsiteY9" fmla="*/ 546061 h 936104"/>
              <a:gd name="connsiteX10" fmla="*/ 7920880 w 7920880"/>
              <a:gd name="connsiteY10" fmla="*/ 546061 h 936104"/>
              <a:gd name="connsiteX11" fmla="*/ 7920880 w 7920880"/>
              <a:gd name="connsiteY11" fmla="*/ 780087 h 936104"/>
              <a:gd name="connsiteX12" fmla="*/ 7920880 w 7920880"/>
              <a:gd name="connsiteY12" fmla="*/ 780084 h 936104"/>
              <a:gd name="connsiteX13" fmla="*/ 7875183 w 7920880"/>
              <a:gd name="connsiteY13" fmla="*/ 890407 h 936104"/>
              <a:gd name="connsiteX14" fmla="*/ 7764860 w 7920880"/>
              <a:gd name="connsiteY14" fmla="*/ 936104 h 936104"/>
              <a:gd name="connsiteX15" fmla="*/ 6600734 w 7920880"/>
              <a:gd name="connsiteY15" fmla="*/ 936104 h 936104"/>
              <a:gd name="connsiteX16" fmla="*/ 7063049 w 7920880"/>
              <a:gd name="connsiteY16" fmla="*/ 1585713 h 936104"/>
              <a:gd name="connsiteX17" fmla="*/ 4620513 w 7920880"/>
              <a:gd name="connsiteY17" fmla="*/ 936104 h 936104"/>
              <a:gd name="connsiteX18" fmla="*/ 156020 w 7920880"/>
              <a:gd name="connsiteY18" fmla="*/ 936104 h 936104"/>
              <a:gd name="connsiteX19" fmla="*/ 45697 w 7920880"/>
              <a:gd name="connsiteY19" fmla="*/ 890407 h 936104"/>
              <a:gd name="connsiteX20" fmla="*/ 0 w 7920880"/>
              <a:gd name="connsiteY20" fmla="*/ 780084 h 936104"/>
              <a:gd name="connsiteX21" fmla="*/ 0 w 7920880"/>
              <a:gd name="connsiteY21" fmla="*/ 780087 h 936104"/>
              <a:gd name="connsiteX22" fmla="*/ 0 w 7920880"/>
              <a:gd name="connsiteY22" fmla="*/ 546061 h 936104"/>
              <a:gd name="connsiteX23" fmla="*/ 0 w 7920880"/>
              <a:gd name="connsiteY23" fmla="*/ 546061 h 936104"/>
              <a:gd name="connsiteX24" fmla="*/ 0 w 7920880"/>
              <a:gd name="connsiteY24" fmla="*/ 156020 h 936104"/>
              <a:gd name="connsiteX0" fmla="*/ 0 w 7920880"/>
              <a:gd name="connsiteY0" fmla="*/ 156020 h 1585713"/>
              <a:gd name="connsiteX1" fmla="*/ 45697 w 7920880"/>
              <a:gd name="connsiteY1" fmla="*/ 45697 h 1585713"/>
              <a:gd name="connsiteX2" fmla="*/ 156020 w 7920880"/>
              <a:gd name="connsiteY2" fmla="*/ 0 h 1585713"/>
              <a:gd name="connsiteX3" fmla="*/ 4620513 w 7920880"/>
              <a:gd name="connsiteY3" fmla="*/ 0 h 1585713"/>
              <a:gd name="connsiteX4" fmla="*/ 4620513 w 7920880"/>
              <a:gd name="connsiteY4" fmla="*/ 0 h 1585713"/>
              <a:gd name="connsiteX5" fmla="*/ 6600734 w 7920880"/>
              <a:gd name="connsiteY5" fmla="*/ 0 h 1585713"/>
              <a:gd name="connsiteX6" fmla="*/ 7764860 w 7920880"/>
              <a:gd name="connsiteY6" fmla="*/ 0 h 1585713"/>
              <a:gd name="connsiteX7" fmla="*/ 7875183 w 7920880"/>
              <a:gd name="connsiteY7" fmla="*/ 45697 h 1585713"/>
              <a:gd name="connsiteX8" fmla="*/ 7920880 w 7920880"/>
              <a:gd name="connsiteY8" fmla="*/ 156020 h 1585713"/>
              <a:gd name="connsiteX9" fmla="*/ 7920880 w 7920880"/>
              <a:gd name="connsiteY9" fmla="*/ 546061 h 1585713"/>
              <a:gd name="connsiteX10" fmla="*/ 7920880 w 7920880"/>
              <a:gd name="connsiteY10" fmla="*/ 546061 h 1585713"/>
              <a:gd name="connsiteX11" fmla="*/ 7920880 w 7920880"/>
              <a:gd name="connsiteY11" fmla="*/ 780087 h 1585713"/>
              <a:gd name="connsiteX12" fmla="*/ 7920880 w 7920880"/>
              <a:gd name="connsiteY12" fmla="*/ 780084 h 1585713"/>
              <a:gd name="connsiteX13" fmla="*/ 7875183 w 7920880"/>
              <a:gd name="connsiteY13" fmla="*/ 890407 h 1585713"/>
              <a:gd name="connsiteX14" fmla="*/ 7764860 w 7920880"/>
              <a:gd name="connsiteY14" fmla="*/ 936104 h 1585713"/>
              <a:gd name="connsiteX15" fmla="*/ 6600734 w 7920880"/>
              <a:gd name="connsiteY15" fmla="*/ 936104 h 1585713"/>
              <a:gd name="connsiteX16" fmla="*/ 7063049 w 7920880"/>
              <a:gd name="connsiteY16" fmla="*/ 1585713 h 1585713"/>
              <a:gd name="connsiteX17" fmla="*/ 5832648 w 7920880"/>
              <a:gd name="connsiteY17" fmla="*/ 914613 h 1585713"/>
              <a:gd name="connsiteX18" fmla="*/ 156020 w 7920880"/>
              <a:gd name="connsiteY18" fmla="*/ 936104 h 1585713"/>
              <a:gd name="connsiteX19" fmla="*/ 45697 w 7920880"/>
              <a:gd name="connsiteY19" fmla="*/ 890407 h 1585713"/>
              <a:gd name="connsiteX20" fmla="*/ 0 w 7920880"/>
              <a:gd name="connsiteY20" fmla="*/ 780084 h 1585713"/>
              <a:gd name="connsiteX21" fmla="*/ 0 w 7920880"/>
              <a:gd name="connsiteY21" fmla="*/ 780087 h 1585713"/>
              <a:gd name="connsiteX22" fmla="*/ 0 w 7920880"/>
              <a:gd name="connsiteY22" fmla="*/ 546061 h 1585713"/>
              <a:gd name="connsiteX23" fmla="*/ 0 w 7920880"/>
              <a:gd name="connsiteY23" fmla="*/ 546061 h 1585713"/>
              <a:gd name="connsiteX24" fmla="*/ 0 w 7920880"/>
              <a:gd name="connsiteY24" fmla="*/ 156020 h 1585713"/>
              <a:gd name="connsiteX0" fmla="*/ 0 w 7920880"/>
              <a:gd name="connsiteY0" fmla="*/ 156020 h 1585713"/>
              <a:gd name="connsiteX1" fmla="*/ 45697 w 7920880"/>
              <a:gd name="connsiteY1" fmla="*/ 45697 h 1585713"/>
              <a:gd name="connsiteX2" fmla="*/ 156020 w 7920880"/>
              <a:gd name="connsiteY2" fmla="*/ 0 h 1585713"/>
              <a:gd name="connsiteX3" fmla="*/ 4620513 w 7920880"/>
              <a:gd name="connsiteY3" fmla="*/ 0 h 1585713"/>
              <a:gd name="connsiteX4" fmla="*/ 4620513 w 7920880"/>
              <a:gd name="connsiteY4" fmla="*/ 0 h 1585713"/>
              <a:gd name="connsiteX5" fmla="*/ 6600734 w 7920880"/>
              <a:gd name="connsiteY5" fmla="*/ 0 h 1585713"/>
              <a:gd name="connsiteX6" fmla="*/ 7764860 w 7920880"/>
              <a:gd name="connsiteY6" fmla="*/ 0 h 1585713"/>
              <a:gd name="connsiteX7" fmla="*/ 7875183 w 7920880"/>
              <a:gd name="connsiteY7" fmla="*/ 45697 h 1585713"/>
              <a:gd name="connsiteX8" fmla="*/ 7920880 w 7920880"/>
              <a:gd name="connsiteY8" fmla="*/ 156020 h 1585713"/>
              <a:gd name="connsiteX9" fmla="*/ 7920880 w 7920880"/>
              <a:gd name="connsiteY9" fmla="*/ 546061 h 1585713"/>
              <a:gd name="connsiteX10" fmla="*/ 7920880 w 7920880"/>
              <a:gd name="connsiteY10" fmla="*/ 546061 h 1585713"/>
              <a:gd name="connsiteX11" fmla="*/ 7920880 w 7920880"/>
              <a:gd name="connsiteY11" fmla="*/ 780087 h 1585713"/>
              <a:gd name="connsiteX12" fmla="*/ 7920880 w 7920880"/>
              <a:gd name="connsiteY12" fmla="*/ 780084 h 1585713"/>
              <a:gd name="connsiteX13" fmla="*/ 7875183 w 7920880"/>
              <a:gd name="connsiteY13" fmla="*/ 890407 h 1585713"/>
              <a:gd name="connsiteX14" fmla="*/ 7764860 w 7920880"/>
              <a:gd name="connsiteY14" fmla="*/ 936104 h 1585713"/>
              <a:gd name="connsiteX15" fmla="*/ 6600734 w 7920880"/>
              <a:gd name="connsiteY15" fmla="*/ 936104 h 1585713"/>
              <a:gd name="connsiteX16" fmla="*/ 7063049 w 7920880"/>
              <a:gd name="connsiteY16" fmla="*/ 1585713 h 1585713"/>
              <a:gd name="connsiteX17" fmla="*/ 5832648 w 7920880"/>
              <a:gd name="connsiteY17" fmla="*/ 914613 h 1585713"/>
              <a:gd name="connsiteX18" fmla="*/ 156020 w 7920880"/>
              <a:gd name="connsiteY18" fmla="*/ 936104 h 1585713"/>
              <a:gd name="connsiteX19" fmla="*/ 45697 w 7920880"/>
              <a:gd name="connsiteY19" fmla="*/ 890407 h 1585713"/>
              <a:gd name="connsiteX20" fmla="*/ 0 w 7920880"/>
              <a:gd name="connsiteY20" fmla="*/ 780084 h 1585713"/>
              <a:gd name="connsiteX21" fmla="*/ 0 w 7920880"/>
              <a:gd name="connsiteY21" fmla="*/ 780087 h 1585713"/>
              <a:gd name="connsiteX22" fmla="*/ 0 w 7920880"/>
              <a:gd name="connsiteY22" fmla="*/ 546061 h 1585713"/>
              <a:gd name="connsiteX23" fmla="*/ 0 w 7920880"/>
              <a:gd name="connsiteY23" fmla="*/ 546061 h 1585713"/>
              <a:gd name="connsiteX24" fmla="*/ 0 w 7920880"/>
              <a:gd name="connsiteY24" fmla="*/ 156020 h 1585713"/>
              <a:gd name="connsiteX0" fmla="*/ 0 w 7920880"/>
              <a:gd name="connsiteY0" fmla="*/ 156020 h 1585713"/>
              <a:gd name="connsiteX1" fmla="*/ 45697 w 7920880"/>
              <a:gd name="connsiteY1" fmla="*/ 45697 h 1585713"/>
              <a:gd name="connsiteX2" fmla="*/ 156020 w 7920880"/>
              <a:gd name="connsiteY2" fmla="*/ 0 h 1585713"/>
              <a:gd name="connsiteX3" fmla="*/ 4620513 w 7920880"/>
              <a:gd name="connsiteY3" fmla="*/ 0 h 1585713"/>
              <a:gd name="connsiteX4" fmla="*/ 4620513 w 7920880"/>
              <a:gd name="connsiteY4" fmla="*/ 0 h 1585713"/>
              <a:gd name="connsiteX5" fmla="*/ 6600734 w 7920880"/>
              <a:gd name="connsiteY5" fmla="*/ 0 h 1585713"/>
              <a:gd name="connsiteX6" fmla="*/ 7764860 w 7920880"/>
              <a:gd name="connsiteY6" fmla="*/ 0 h 1585713"/>
              <a:gd name="connsiteX7" fmla="*/ 7875183 w 7920880"/>
              <a:gd name="connsiteY7" fmla="*/ 45697 h 1585713"/>
              <a:gd name="connsiteX8" fmla="*/ 7920880 w 7920880"/>
              <a:gd name="connsiteY8" fmla="*/ 156020 h 1585713"/>
              <a:gd name="connsiteX9" fmla="*/ 7920880 w 7920880"/>
              <a:gd name="connsiteY9" fmla="*/ 546061 h 1585713"/>
              <a:gd name="connsiteX10" fmla="*/ 7920880 w 7920880"/>
              <a:gd name="connsiteY10" fmla="*/ 546061 h 1585713"/>
              <a:gd name="connsiteX11" fmla="*/ 7920880 w 7920880"/>
              <a:gd name="connsiteY11" fmla="*/ 780087 h 1585713"/>
              <a:gd name="connsiteX12" fmla="*/ 7920880 w 7920880"/>
              <a:gd name="connsiteY12" fmla="*/ 780084 h 1585713"/>
              <a:gd name="connsiteX13" fmla="*/ 7875183 w 7920880"/>
              <a:gd name="connsiteY13" fmla="*/ 890407 h 1585713"/>
              <a:gd name="connsiteX14" fmla="*/ 7764860 w 7920880"/>
              <a:gd name="connsiteY14" fmla="*/ 936104 h 1585713"/>
              <a:gd name="connsiteX15" fmla="*/ 6600734 w 7920880"/>
              <a:gd name="connsiteY15" fmla="*/ 936104 h 1585713"/>
              <a:gd name="connsiteX16" fmla="*/ 7063049 w 7920880"/>
              <a:gd name="connsiteY16" fmla="*/ 1585713 h 1585713"/>
              <a:gd name="connsiteX17" fmla="*/ 5832648 w 7920880"/>
              <a:gd name="connsiteY17" fmla="*/ 986621 h 1585713"/>
              <a:gd name="connsiteX18" fmla="*/ 156020 w 7920880"/>
              <a:gd name="connsiteY18" fmla="*/ 936104 h 1585713"/>
              <a:gd name="connsiteX19" fmla="*/ 45697 w 7920880"/>
              <a:gd name="connsiteY19" fmla="*/ 890407 h 1585713"/>
              <a:gd name="connsiteX20" fmla="*/ 0 w 7920880"/>
              <a:gd name="connsiteY20" fmla="*/ 780084 h 1585713"/>
              <a:gd name="connsiteX21" fmla="*/ 0 w 7920880"/>
              <a:gd name="connsiteY21" fmla="*/ 780087 h 1585713"/>
              <a:gd name="connsiteX22" fmla="*/ 0 w 7920880"/>
              <a:gd name="connsiteY22" fmla="*/ 546061 h 1585713"/>
              <a:gd name="connsiteX23" fmla="*/ 0 w 7920880"/>
              <a:gd name="connsiteY23" fmla="*/ 546061 h 1585713"/>
              <a:gd name="connsiteX24" fmla="*/ 0 w 7920880"/>
              <a:gd name="connsiteY24" fmla="*/ 156020 h 1585713"/>
              <a:gd name="connsiteX0" fmla="*/ 0 w 7920880"/>
              <a:gd name="connsiteY0" fmla="*/ 156020 h 1585713"/>
              <a:gd name="connsiteX1" fmla="*/ 45697 w 7920880"/>
              <a:gd name="connsiteY1" fmla="*/ 45697 h 1585713"/>
              <a:gd name="connsiteX2" fmla="*/ 156020 w 7920880"/>
              <a:gd name="connsiteY2" fmla="*/ 0 h 1585713"/>
              <a:gd name="connsiteX3" fmla="*/ 4620513 w 7920880"/>
              <a:gd name="connsiteY3" fmla="*/ 0 h 1585713"/>
              <a:gd name="connsiteX4" fmla="*/ 4620513 w 7920880"/>
              <a:gd name="connsiteY4" fmla="*/ 0 h 1585713"/>
              <a:gd name="connsiteX5" fmla="*/ 6600734 w 7920880"/>
              <a:gd name="connsiteY5" fmla="*/ 0 h 1585713"/>
              <a:gd name="connsiteX6" fmla="*/ 7764860 w 7920880"/>
              <a:gd name="connsiteY6" fmla="*/ 0 h 1585713"/>
              <a:gd name="connsiteX7" fmla="*/ 7875183 w 7920880"/>
              <a:gd name="connsiteY7" fmla="*/ 45697 h 1585713"/>
              <a:gd name="connsiteX8" fmla="*/ 7920880 w 7920880"/>
              <a:gd name="connsiteY8" fmla="*/ 156020 h 1585713"/>
              <a:gd name="connsiteX9" fmla="*/ 7920880 w 7920880"/>
              <a:gd name="connsiteY9" fmla="*/ 546061 h 1585713"/>
              <a:gd name="connsiteX10" fmla="*/ 7920880 w 7920880"/>
              <a:gd name="connsiteY10" fmla="*/ 546061 h 1585713"/>
              <a:gd name="connsiteX11" fmla="*/ 7920880 w 7920880"/>
              <a:gd name="connsiteY11" fmla="*/ 780087 h 1585713"/>
              <a:gd name="connsiteX12" fmla="*/ 7920880 w 7920880"/>
              <a:gd name="connsiteY12" fmla="*/ 780084 h 1585713"/>
              <a:gd name="connsiteX13" fmla="*/ 7875183 w 7920880"/>
              <a:gd name="connsiteY13" fmla="*/ 890407 h 1585713"/>
              <a:gd name="connsiteX14" fmla="*/ 7764860 w 7920880"/>
              <a:gd name="connsiteY14" fmla="*/ 936104 h 1585713"/>
              <a:gd name="connsiteX15" fmla="*/ 6600734 w 7920880"/>
              <a:gd name="connsiteY15" fmla="*/ 936104 h 1585713"/>
              <a:gd name="connsiteX16" fmla="*/ 7063049 w 7920880"/>
              <a:gd name="connsiteY16" fmla="*/ 1585713 h 1585713"/>
              <a:gd name="connsiteX17" fmla="*/ 5832648 w 7920880"/>
              <a:gd name="connsiteY17" fmla="*/ 914613 h 1585713"/>
              <a:gd name="connsiteX18" fmla="*/ 156020 w 7920880"/>
              <a:gd name="connsiteY18" fmla="*/ 936104 h 1585713"/>
              <a:gd name="connsiteX19" fmla="*/ 45697 w 7920880"/>
              <a:gd name="connsiteY19" fmla="*/ 890407 h 1585713"/>
              <a:gd name="connsiteX20" fmla="*/ 0 w 7920880"/>
              <a:gd name="connsiteY20" fmla="*/ 780084 h 1585713"/>
              <a:gd name="connsiteX21" fmla="*/ 0 w 7920880"/>
              <a:gd name="connsiteY21" fmla="*/ 780087 h 1585713"/>
              <a:gd name="connsiteX22" fmla="*/ 0 w 7920880"/>
              <a:gd name="connsiteY22" fmla="*/ 546061 h 1585713"/>
              <a:gd name="connsiteX23" fmla="*/ 0 w 7920880"/>
              <a:gd name="connsiteY23" fmla="*/ 546061 h 1585713"/>
              <a:gd name="connsiteX24" fmla="*/ 0 w 7920880"/>
              <a:gd name="connsiteY24" fmla="*/ 156020 h 15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20880" h="1585713">
                <a:moveTo>
                  <a:pt x="0" y="156020"/>
                </a:moveTo>
                <a:cubicBezTo>
                  <a:pt x="0" y="114641"/>
                  <a:pt x="16438" y="74957"/>
                  <a:pt x="45697" y="45697"/>
                </a:cubicBezTo>
                <a:cubicBezTo>
                  <a:pt x="74956" y="16438"/>
                  <a:pt x="114641" y="0"/>
                  <a:pt x="156020" y="0"/>
                </a:cubicBezTo>
                <a:lnTo>
                  <a:pt x="4620513" y="0"/>
                </a:lnTo>
                <a:lnTo>
                  <a:pt x="4620513" y="0"/>
                </a:lnTo>
                <a:lnTo>
                  <a:pt x="6600734" y="0"/>
                </a:lnTo>
                <a:lnTo>
                  <a:pt x="7764860" y="0"/>
                </a:lnTo>
                <a:cubicBezTo>
                  <a:pt x="7806239" y="0"/>
                  <a:pt x="7845923" y="16438"/>
                  <a:pt x="7875183" y="45697"/>
                </a:cubicBezTo>
                <a:cubicBezTo>
                  <a:pt x="7904442" y="74956"/>
                  <a:pt x="7920880" y="114641"/>
                  <a:pt x="7920880" y="156020"/>
                </a:cubicBezTo>
                <a:lnTo>
                  <a:pt x="7920880" y="546061"/>
                </a:lnTo>
                <a:lnTo>
                  <a:pt x="7920880" y="546061"/>
                </a:lnTo>
                <a:lnTo>
                  <a:pt x="7920880" y="780087"/>
                </a:lnTo>
                <a:lnTo>
                  <a:pt x="7920880" y="780084"/>
                </a:lnTo>
                <a:cubicBezTo>
                  <a:pt x="7920880" y="821463"/>
                  <a:pt x="7904442" y="861147"/>
                  <a:pt x="7875183" y="890407"/>
                </a:cubicBezTo>
                <a:cubicBezTo>
                  <a:pt x="7845924" y="919666"/>
                  <a:pt x="7806239" y="936104"/>
                  <a:pt x="7764860" y="936104"/>
                </a:cubicBezTo>
                <a:lnTo>
                  <a:pt x="6600734" y="936104"/>
                </a:lnTo>
                <a:lnTo>
                  <a:pt x="7063049" y="1585713"/>
                </a:lnTo>
                <a:lnTo>
                  <a:pt x="5832648" y="914613"/>
                </a:lnTo>
                <a:lnTo>
                  <a:pt x="156020" y="936104"/>
                </a:lnTo>
                <a:cubicBezTo>
                  <a:pt x="114641" y="936104"/>
                  <a:pt x="74957" y="919666"/>
                  <a:pt x="45697" y="890407"/>
                </a:cubicBezTo>
                <a:cubicBezTo>
                  <a:pt x="16438" y="861148"/>
                  <a:pt x="0" y="821463"/>
                  <a:pt x="0" y="780084"/>
                </a:cubicBezTo>
                <a:lnTo>
                  <a:pt x="0" y="780087"/>
                </a:lnTo>
                <a:lnTo>
                  <a:pt x="0" y="546061"/>
                </a:lnTo>
                <a:lnTo>
                  <a:pt x="0" y="546061"/>
                </a:lnTo>
                <a:lnTo>
                  <a:pt x="0" y="156020"/>
                </a:lnTo>
                <a:close/>
              </a:path>
            </a:pathLst>
          </a:custGeom>
          <a:solidFill>
            <a:srgbClr val="009E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395536" y="126876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 smtClean="0"/>
              <a:t>En caso de tratar </a:t>
            </a:r>
            <a:r>
              <a:rPr lang="es-ES" sz="2000" b="1" dirty="0" smtClean="0">
                <a:solidFill>
                  <a:srgbClr val="007434"/>
                </a:solidFill>
              </a:rPr>
              <a:t>datos personales sensibles</a:t>
            </a:r>
            <a:r>
              <a:rPr lang="es-ES" sz="2000" dirty="0" smtClean="0"/>
              <a:t>, el aviso de privacidad debe contener:</a:t>
            </a:r>
          </a:p>
          <a:p>
            <a:pPr algn="just">
              <a:defRPr/>
            </a:pPr>
            <a:endParaRPr lang="es-ES" sz="2000" dirty="0" smtClean="0"/>
          </a:p>
          <a:p>
            <a:pPr marL="361950" algn="just">
              <a:defRPr/>
            </a:pPr>
            <a:r>
              <a:rPr lang="es-ES" sz="2000" dirty="0" smtClean="0"/>
              <a:t>Una </a:t>
            </a:r>
            <a:r>
              <a:rPr lang="es-ES" sz="2000" b="1" dirty="0" smtClean="0">
                <a:solidFill>
                  <a:schemeClr val="bg1"/>
                </a:solidFill>
              </a:rPr>
              <a:t>declaración expresa </a:t>
            </a:r>
            <a:r>
              <a:rPr lang="es-ES" sz="2000" dirty="0" smtClean="0"/>
              <a:t>informando que el responsable tratará esta categoría de datos personales, y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857620" y="0"/>
            <a:ext cx="4929222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Datos Personales Sensibles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5472608" y="3717032"/>
            <a:ext cx="3779912" cy="3070974"/>
            <a:chOff x="5148064" y="3501008"/>
            <a:chExt cx="4102076" cy="3142982"/>
          </a:xfrm>
        </p:grpSpPr>
        <p:pic>
          <p:nvPicPr>
            <p:cNvPr id="39940" name="Picture 4" descr="http://www.notaria69.com.co/userfiles/image/home/discapacitado_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56000" contrast="-82000"/>
            </a:blip>
            <a:srcRect/>
            <a:stretch>
              <a:fillRect/>
            </a:stretch>
          </p:blipFill>
          <p:spPr bwMode="auto">
            <a:xfrm>
              <a:off x="7812360" y="4797152"/>
              <a:ext cx="1437780" cy="1391772"/>
            </a:xfrm>
            <a:prstGeom prst="rect">
              <a:avLst/>
            </a:prstGeom>
            <a:noFill/>
            <a:effectLst/>
          </p:spPr>
        </p:pic>
        <p:pic>
          <p:nvPicPr>
            <p:cNvPr id="39938" name="Picture 2" descr="http://www.educima.com/dibujo-para-colorear-rezar-dl10984.jpg"/>
            <p:cNvPicPr>
              <a:picLocks noChangeAspect="1" noChangeArrowheads="1"/>
            </p:cNvPicPr>
            <p:nvPr/>
          </p:nvPicPr>
          <p:blipFill>
            <a:blip r:embed="rId3" cstate="print">
              <a:lum bright="56000" contrast="-82000"/>
              <a:grayscl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3501008"/>
              <a:ext cx="2041813" cy="28830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9 Grupo"/>
            <p:cNvGrpSpPr/>
            <p:nvPr/>
          </p:nvGrpSpPr>
          <p:grpSpPr>
            <a:xfrm>
              <a:off x="6660232" y="3789040"/>
              <a:ext cx="1385741" cy="2854950"/>
              <a:chOff x="7380312" y="4797152"/>
              <a:chExt cx="823093" cy="1831205"/>
            </a:xfrm>
          </p:grpSpPr>
          <p:pic>
            <p:nvPicPr>
              <p:cNvPr id="13" name="12 Imagen" descr="SALUD.jp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56000" contrast="-82000"/>
              </a:blip>
              <a:srcRect l="12500" t="9511" r="12499" b="15488"/>
              <a:stretch>
                <a:fillRect/>
              </a:stretch>
            </p:blipFill>
            <p:spPr>
              <a:xfrm>
                <a:off x="7380312" y="5805264"/>
                <a:ext cx="823093" cy="823093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</p:pic>
          <p:pic>
            <p:nvPicPr>
              <p:cNvPr id="14" name="Picture 2" descr="http://www.maersa.com.mx/images/huella1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lum bright="56000" contrast="-82000"/>
              </a:blip>
              <a:srcRect/>
              <a:stretch>
                <a:fillRect/>
              </a:stretch>
            </p:blipFill>
            <p:spPr bwMode="auto">
              <a:xfrm>
                <a:off x="7380312" y="4797152"/>
                <a:ext cx="821027" cy="98927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9" name="18 Rectángulo redondeado"/>
          <p:cNvSpPr/>
          <p:nvPr/>
        </p:nvSpPr>
        <p:spPr>
          <a:xfrm>
            <a:off x="611560" y="5445224"/>
            <a:ext cx="5040560" cy="919401"/>
          </a:xfrm>
          <a:prstGeom prst="roundRect">
            <a:avLst/>
          </a:prstGeom>
          <a:solidFill>
            <a:srgbClr val="00743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8901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debe incluir frases ambiguas como:</a:t>
            </a:r>
          </a:p>
          <a:p>
            <a:pPr marL="989013" algn="ctr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“entre otros” o “por ejemplo”.</a:t>
            </a:r>
          </a:p>
          <a:p>
            <a:pPr marL="808038" algn="just">
              <a:defRPr/>
            </a:pP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52" y="5567974"/>
            <a:ext cx="64807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467544" y="3140968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defRPr/>
            </a:pPr>
            <a:r>
              <a:rPr lang="es-ES" dirty="0" smtClean="0"/>
              <a:t>Un </a:t>
            </a:r>
            <a:r>
              <a:rPr lang="es-ES" b="1" dirty="0" smtClean="0">
                <a:solidFill>
                  <a:srgbClr val="007434"/>
                </a:solidFill>
              </a:rPr>
              <a:t>catálogo que contenga todos y cada uno de los  datos personales tratados </a:t>
            </a:r>
            <a:r>
              <a:rPr lang="es-ES" dirty="0" smtClean="0"/>
              <a:t>(creencia ideológica, enfermedades actuales y religión), </a:t>
            </a:r>
            <a:r>
              <a:rPr lang="es-ES" b="1" dirty="0" smtClean="0">
                <a:solidFill>
                  <a:srgbClr val="007434"/>
                </a:solidFill>
              </a:rPr>
              <a:t>o bien, un listado de las categorías de datos personales </a:t>
            </a:r>
            <a:r>
              <a:rPr lang="es-ES" dirty="0" smtClean="0"/>
              <a:t>a las que pertenecen (datos de salud, preferencia sexual, información genética y creencia filosóficas).</a:t>
            </a:r>
          </a:p>
        </p:txBody>
      </p:sp>
      <p:pic>
        <p:nvPicPr>
          <p:cNvPr id="16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68344" y="3717032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59832" y="0"/>
            <a:ext cx="572701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Finalidades del tratamiento de DP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0" y="1124744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478177" y="6019951"/>
            <a:ext cx="8280920" cy="6469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8901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frases como:</a:t>
            </a:r>
          </a:p>
          <a:p>
            <a:pPr marL="989013" algn="ctr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“otros fines análogos”, “entre otros” o “de manera enunciativa más no limitativa”.</a:t>
            </a: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201" y="6040131"/>
            <a:ext cx="576064" cy="576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Requisitos: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59832" y="0"/>
            <a:ext cx="572701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Mecanismo para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manifestar la negativa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20706395">
            <a:off x="562003" y="1859396"/>
            <a:ext cx="2026270" cy="1920240"/>
          </a:xfrm>
          <a:prstGeom prst="foldedCorner">
            <a:avLst>
              <a:gd name="adj" fmla="val 23685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Estar DISPONIBLE al momento de la consulta del Aviso de Privacidad</a:t>
            </a:r>
          </a:p>
          <a:p>
            <a:pPr algn="ctr">
              <a:defRPr/>
            </a:pPr>
            <a:endParaRPr lang="es-E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 rot="548666">
            <a:off x="2967574" y="1887599"/>
            <a:ext cx="2664296" cy="2280285"/>
          </a:xfrm>
          <a:prstGeom prst="foldedCorner">
            <a:avLst>
              <a:gd name="adj" fmla="val 23685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Habilitarse de tal manera que el titular pueda manifestar su negativa PREVIO al tratamiento de sus DP</a:t>
            </a:r>
          </a:p>
          <a:p>
            <a:pPr algn="ctr">
              <a:defRPr/>
            </a:pPr>
            <a:endParaRPr lang="es-E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12160" y="1575837"/>
            <a:ext cx="2987824" cy="4661475"/>
          </a:xfrm>
          <a:prstGeom prst="foldedCorner">
            <a:avLst>
              <a:gd name="adj" fmla="val 23685"/>
            </a:avLst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los datos personales se recaban indirectamente del titular, el aviso de privacidad debe contar con una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advertencia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informe al titular que cuenta con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días hábiles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manifestar su negativa para el tratamiento de sus datos,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respecto de aquellas finalidades que no dieron origen ni son necesarias para la relación jurídica que tiene con el responsable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51520" y="4716690"/>
            <a:ext cx="5472608" cy="17366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00100" algn="r">
              <a:defRPr/>
            </a:pP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mecanismo podrá estar representado por </a:t>
            </a:r>
          </a:p>
          <a:p>
            <a:pPr marL="800100" algn="r"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casillas u opciones de marcado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propio aviso de privacidad, o bien, fuera de éste a través del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llenado de un formato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 en una lista o registro creado </a:t>
            </a:r>
            <a:r>
              <a:rPr lang="es-E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hoc</a:t>
            </a:r>
            <a:r>
              <a:rPr lang="es-E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otras opciones que el responsable determine.</a:t>
            </a:r>
            <a:endParaRPr lang="es-MX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64807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 descr="VERSION PUBL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80163">
            <a:off x="890079" y="3110131"/>
            <a:ext cx="1011424" cy="1153592"/>
          </a:xfrm>
          <a:prstGeom prst="rect">
            <a:avLst/>
          </a:prstGeom>
        </p:spPr>
      </p:pic>
      <p:pic>
        <p:nvPicPr>
          <p:cNvPr id="14" name="13 Imagen" descr="palomita tach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18" t="23590" b="20289"/>
          <a:stretch>
            <a:fillRect/>
          </a:stretch>
        </p:blipFill>
        <p:spPr>
          <a:xfrm rot="641797">
            <a:off x="3350993" y="3528763"/>
            <a:ext cx="326941" cy="297661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 rot="625048">
            <a:off x="3238902" y="3441656"/>
            <a:ext cx="549711" cy="474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orma libre"/>
          <p:cNvSpPr/>
          <p:nvPr/>
        </p:nvSpPr>
        <p:spPr>
          <a:xfrm>
            <a:off x="3918184" y="3628940"/>
            <a:ext cx="829340" cy="162043"/>
          </a:xfrm>
          <a:custGeom>
            <a:avLst/>
            <a:gdLst>
              <a:gd name="connsiteX0" fmla="*/ 0 w 829340"/>
              <a:gd name="connsiteY0" fmla="*/ 66350 h 162043"/>
              <a:gd name="connsiteX1" fmla="*/ 31898 w 829340"/>
              <a:gd name="connsiteY1" fmla="*/ 55718 h 162043"/>
              <a:gd name="connsiteX2" fmla="*/ 106326 w 829340"/>
              <a:gd name="connsiteY2" fmla="*/ 13188 h 162043"/>
              <a:gd name="connsiteX3" fmla="*/ 148856 w 829340"/>
              <a:gd name="connsiteY3" fmla="*/ 76983 h 162043"/>
              <a:gd name="connsiteX4" fmla="*/ 180754 w 829340"/>
              <a:gd name="connsiteY4" fmla="*/ 87616 h 162043"/>
              <a:gd name="connsiteX5" fmla="*/ 297712 w 829340"/>
              <a:gd name="connsiteY5" fmla="*/ 76983 h 162043"/>
              <a:gd name="connsiteX6" fmla="*/ 350875 w 829340"/>
              <a:gd name="connsiteY6" fmla="*/ 119513 h 162043"/>
              <a:gd name="connsiteX7" fmla="*/ 425303 w 829340"/>
              <a:gd name="connsiteY7" fmla="*/ 130146 h 162043"/>
              <a:gd name="connsiteX8" fmla="*/ 563526 w 829340"/>
              <a:gd name="connsiteY8" fmla="*/ 130146 h 162043"/>
              <a:gd name="connsiteX9" fmla="*/ 595424 w 829340"/>
              <a:gd name="connsiteY9" fmla="*/ 108881 h 162043"/>
              <a:gd name="connsiteX10" fmla="*/ 659219 w 829340"/>
              <a:gd name="connsiteY10" fmla="*/ 130146 h 162043"/>
              <a:gd name="connsiteX11" fmla="*/ 701749 w 829340"/>
              <a:gd name="connsiteY11" fmla="*/ 140778 h 162043"/>
              <a:gd name="connsiteX12" fmla="*/ 765544 w 829340"/>
              <a:gd name="connsiteY12" fmla="*/ 162043 h 162043"/>
              <a:gd name="connsiteX13" fmla="*/ 829340 w 829340"/>
              <a:gd name="connsiteY13" fmla="*/ 162043 h 1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340" h="162043">
                <a:moveTo>
                  <a:pt x="0" y="66350"/>
                </a:moveTo>
                <a:cubicBezTo>
                  <a:pt x="10633" y="62806"/>
                  <a:pt x="21596" y="60133"/>
                  <a:pt x="31898" y="55718"/>
                </a:cubicBezTo>
                <a:cubicBezTo>
                  <a:pt x="69668" y="39531"/>
                  <a:pt x="74293" y="34543"/>
                  <a:pt x="106326" y="13188"/>
                </a:cubicBezTo>
                <a:cubicBezTo>
                  <a:pt x="179240" y="37491"/>
                  <a:pt x="97535" y="0"/>
                  <a:pt x="148856" y="76983"/>
                </a:cubicBezTo>
                <a:cubicBezTo>
                  <a:pt x="155073" y="86309"/>
                  <a:pt x="170121" y="84072"/>
                  <a:pt x="180754" y="87616"/>
                </a:cubicBezTo>
                <a:cubicBezTo>
                  <a:pt x="219740" y="84072"/>
                  <a:pt x="258565" y="76983"/>
                  <a:pt x="297712" y="76983"/>
                </a:cubicBezTo>
                <a:cubicBezTo>
                  <a:pt x="365962" y="76983"/>
                  <a:pt x="295768" y="95021"/>
                  <a:pt x="350875" y="119513"/>
                </a:cubicBezTo>
                <a:cubicBezTo>
                  <a:pt x="373776" y="129691"/>
                  <a:pt x="400494" y="126602"/>
                  <a:pt x="425303" y="130146"/>
                </a:cubicBezTo>
                <a:cubicBezTo>
                  <a:pt x="482422" y="149185"/>
                  <a:pt x="473282" y="150971"/>
                  <a:pt x="563526" y="130146"/>
                </a:cubicBezTo>
                <a:cubicBezTo>
                  <a:pt x="575978" y="127273"/>
                  <a:pt x="584791" y="115969"/>
                  <a:pt x="595424" y="108881"/>
                </a:cubicBezTo>
                <a:cubicBezTo>
                  <a:pt x="616689" y="115969"/>
                  <a:pt x="637473" y="124710"/>
                  <a:pt x="659219" y="130146"/>
                </a:cubicBezTo>
                <a:cubicBezTo>
                  <a:pt x="673396" y="133690"/>
                  <a:pt x="687752" y="136579"/>
                  <a:pt x="701749" y="140778"/>
                </a:cubicBezTo>
                <a:cubicBezTo>
                  <a:pt x="723219" y="147219"/>
                  <a:pt x="743129" y="162043"/>
                  <a:pt x="765544" y="162043"/>
                </a:cubicBezTo>
                <a:lnTo>
                  <a:pt x="829340" y="16204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orma libre"/>
          <p:cNvSpPr/>
          <p:nvPr/>
        </p:nvSpPr>
        <p:spPr>
          <a:xfrm>
            <a:off x="3902273" y="3789040"/>
            <a:ext cx="829340" cy="162043"/>
          </a:xfrm>
          <a:custGeom>
            <a:avLst/>
            <a:gdLst>
              <a:gd name="connsiteX0" fmla="*/ 0 w 829340"/>
              <a:gd name="connsiteY0" fmla="*/ 66350 h 162043"/>
              <a:gd name="connsiteX1" fmla="*/ 31898 w 829340"/>
              <a:gd name="connsiteY1" fmla="*/ 55718 h 162043"/>
              <a:gd name="connsiteX2" fmla="*/ 106326 w 829340"/>
              <a:gd name="connsiteY2" fmla="*/ 13188 h 162043"/>
              <a:gd name="connsiteX3" fmla="*/ 148856 w 829340"/>
              <a:gd name="connsiteY3" fmla="*/ 76983 h 162043"/>
              <a:gd name="connsiteX4" fmla="*/ 180754 w 829340"/>
              <a:gd name="connsiteY4" fmla="*/ 87616 h 162043"/>
              <a:gd name="connsiteX5" fmla="*/ 297712 w 829340"/>
              <a:gd name="connsiteY5" fmla="*/ 76983 h 162043"/>
              <a:gd name="connsiteX6" fmla="*/ 350875 w 829340"/>
              <a:gd name="connsiteY6" fmla="*/ 119513 h 162043"/>
              <a:gd name="connsiteX7" fmla="*/ 425303 w 829340"/>
              <a:gd name="connsiteY7" fmla="*/ 130146 h 162043"/>
              <a:gd name="connsiteX8" fmla="*/ 563526 w 829340"/>
              <a:gd name="connsiteY8" fmla="*/ 130146 h 162043"/>
              <a:gd name="connsiteX9" fmla="*/ 595424 w 829340"/>
              <a:gd name="connsiteY9" fmla="*/ 108881 h 162043"/>
              <a:gd name="connsiteX10" fmla="*/ 659219 w 829340"/>
              <a:gd name="connsiteY10" fmla="*/ 130146 h 162043"/>
              <a:gd name="connsiteX11" fmla="*/ 701749 w 829340"/>
              <a:gd name="connsiteY11" fmla="*/ 140778 h 162043"/>
              <a:gd name="connsiteX12" fmla="*/ 765544 w 829340"/>
              <a:gd name="connsiteY12" fmla="*/ 162043 h 162043"/>
              <a:gd name="connsiteX13" fmla="*/ 829340 w 829340"/>
              <a:gd name="connsiteY13" fmla="*/ 162043 h 1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340" h="162043">
                <a:moveTo>
                  <a:pt x="0" y="66350"/>
                </a:moveTo>
                <a:cubicBezTo>
                  <a:pt x="10633" y="62806"/>
                  <a:pt x="21596" y="60133"/>
                  <a:pt x="31898" y="55718"/>
                </a:cubicBezTo>
                <a:cubicBezTo>
                  <a:pt x="69668" y="39531"/>
                  <a:pt x="74293" y="34543"/>
                  <a:pt x="106326" y="13188"/>
                </a:cubicBezTo>
                <a:cubicBezTo>
                  <a:pt x="179240" y="37491"/>
                  <a:pt x="97535" y="0"/>
                  <a:pt x="148856" y="76983"/>
                </a:cubicBezTo>
                <a:cubicBezTo>
                  <a:pt x="155073" y="86309"/>
                  <a:pt x="170121" y="84072"/>
                  <a:pt x="180754" y="87616"/>
                </a:cubicBezTo>
                <a:cubicBezTo>
                  <a:pt x="219740" y="84072"/>
                  <a:pt x="258565" y="76983"/>
                  <a:pt x="297712" y="76983"/>
                </a:cubicBezTo>
                <a:cubicBezTo>
                  <a:pt x="365962" y="76983"/>
                  <a:pt x="295768" y="95021"/>
                  <a:pt x="350875" y="119513"/>
                </a:cubicBezTo>
                <a:cubicBezTo>
                  <a:pt x="373776" y="129691"/>
                  <a:pt x="400494" y="126602"/>
                  <a:pt x="425303" y="130146"/>
                </a:cubicBezTo>
                <a:cubicBezTo>
                  <a:pt x="482422" y="149185"/>
                  <a:pt x="473282" y="150971"/>
                  <a:pt x="563526" y="130146"/>
                </a:cubicBezTo>
                <a:cubicBezTo>
                  <a:pt x="575978" y="127273"/>
                  <a:pt x="584791" y="115969"/>
                  <a:pt x="595424" y="108881"/>
                </a:cubicBezTo>
                <a:cubicBezTo>
                  <a:pt x="616689" y="115969"/>
                  <a:pt x="637473" y="124710"/>
                  <a:pt x="659219" y="130146"/>
                </a:cubicBezTo>
                <a:cubicBezTo>
                  <a:pt x="673396" y="133690"/>
                  <a:pt x="687752" y="136579"/>
                  <a:pt x="701749" y="140778"/>
                </a:cubicBezTo>
                <a:cubicBezTo>
                  <a:pt x="723219" y="147219"/>
                  <a:pt x="743129" y="162043"/>
                  <a:pt x="765544" y="162043"/>
                </a:cubicBezTo>
                <a:lnTo>
                  <a:pt x="829340" y="16204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17 Imagen" descr="importa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5301208"/>
            <a:ext cx="1002236" cy="8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curvada hacia la derecha"/>
          <p:cNvSpPr/>
          <p:nvPr/>
        </p:nvSpPr>
        <p:spPr>
          <a:xfrm rot="16633507" flipH="1">
            <a:off x="3672216" y="-1646203"/>
            <a:ext cx="2087228" cy="7719295"/>
          </a:xfrm>
          <a:prstGeom prst="curvedRightArrow">
            <a:avLst>
              <a:gd name="adj1" fmla="val 37179"/>
              <a:gd name="adj2" fmla="val 90555"/>
              <a:gd name="adj3" fmla="val 30206"/>
            </a:avLst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lum bright="42000" contrast="-24000"/>
          </a:blip>
          <a:srcRect/>
          <a:stretch>
            <a:fillRect/>
          </a:stretch>
        </p:blipFill>
        <p:spPr bwMode="auto">
          <a:xfrm>
            <a:off x="5940152" y="3717032"/>
            <a:ext cx="3024336" cy="3024340"/>
          </a:xfrm>
          <a:prstGeom prst="rect">
            <a:avLst/>
          </a:prstGeom>
          <a:noFill/>
        </p:spPr>
      </p:pic>
      <p:pic>
        <p:nvPicPr>
          <p:cNvPr id="8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42000" contrast="-24000"/>
          </a:blip>
          <a:srcRect/>
          <a:stretch>
            <a:fillRect/>
          </a:stretch>
        </p:blipFill>
        <p:spPr bwMode="auto">
          <a:xfrm>
            <a:off x="-396552" y="1556792"/>
            <a:ext cx="3024336" cy="3024340"/>
          </a:xfrm>
          <a:prstGeom prst="rect">
            <a:avLst/>
          </a:prstGeom>
          <a:noFill/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3059832" y="0"/>
            <a:ext cx="572701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Transferencias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119675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En caso de efectuarse transferencias de datos personales, el </a:t>
            </a:r>
            <a:r>
              <a:rPr lang="es-MX" dirty="0" smtClean="0"/>
              <a:t>Aviso de Privacidad </a:t>
            </a:r>
            <a:r>
              <a:rPr lang="es-ES" dirty="0" smtClean="0"/>
              <a:t>debe contener: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11560" y="5661248"/>
            <a:ext cx="5040560" cy="91940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376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responsable no está obligado a informar en el sobre las remisiones de datos personales que lleve a cabo con los encargados.</a:t>
            </a: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52" y="5783998"/>
            <a:ext cx="648072" cy="6480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203848" y="1916832"/>
            <a:ext cx="59401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>
              <a:buFont typeface="Arial" pitchFamily="34" charset="0"/>
              <a:buChar char="•"/>
              <a:defRPr/>
            </a:pPr>
            <a:r>
              <a:rPr lang="es-ES" dirty="0" smtClean="0"/>
              <a:t>por </a:t>
            </a:r>
            <a:r>
              <a:rPr lang="es-ES" sz="2000" b="1" dirty="0" smtClean="0"/>
              <a:t>su nombre</a:t>
            </a:r>
            <a:r>
              <a:rPr lang="es-ES" dirty="0" smtClean="0"/>
              <a:t>, denominación o razón social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es-ES" dirty="0" smtClean="0"/>
              <a:t>por </a:t>
            </a:r>
            <a:r>
              <a:rPr lang="es-ES" sz="2000" b="1" dirty="0" smtClean="0"/>
              <a:t>las categorías </a:t>
            </a:r>
            <a:r>
              <a:rPr lang="es-ES" sz="1400" dirty="0" smtClean="0"/>
              <a:t>(empresas del sector automotriz, establecimientos médicos, autoridades bancarias mexicanas e instituciones de asistencia social) </a:t>
            </a:r>
            <a:endParaRPr lang="es-ES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3383360" y="4423757"/>
            <a:ext cx="57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defRPr/>
            </a:pPr>
            <a:r>
              <a:rPr lang="es-ES" sz="2000" b="1" dirty="0" smtClean="0"/>
              <a:t>Que </a:t>
            </a:r>
            <a:r>
              <a:rPr lang="es-ES" sz="2000" b="1" dirty="0"/>
              <a:t>permita al titular otorgar su autorización </a:t>
            </a:r>
            <a:r>
              <a:rPr lang="es-ES" dirty="0"/>
              <a:t>para aquellas transferencias que requieren </a:t>
            </a:r>
            <a:r>
              <a:rPr lang="es-ES" dirty="0" smtClean="0"/>
              <a:t>de su consentimiento. </a:t>
            </a:r>
            <a:r>
              <a:rPr lang="es-ES" sz="1200" i="1" dirty="0" smtClean="0">
                <a:latin typeface="+mn-lt"/>
              </a:rPr>
              <a:t>Excepciones: Art.37 de la Ley</a:t>
            </a:r>
            <a:endParaRPr lang="es-ES" sz="1000" i="1" dirty="0" smtClean="0">
              <a:latin typeface="+mn-l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403648" y="1975485"/>
            <a:ext cx="1800200" cy="102155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Terceros Receptores o Destinatarios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3275856" y="1956941"/>
            <a:ext cx="216024" cy="1080120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1403648" y="3415645"/>
            <a:ext cx="1800200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Finalidades Determinadas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47864" y="341738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algn="just">
              <a:defRPr/>
            </a:pPr>
            <a:r>
              <a:rPr lang="es-ES" sz="2000" b="1" dirty="0" smtClean="0"/>
              <a:t>Que justifican </a:t>
            </a:r>
            <a:r>
              <a:rPr lang="es-ES" dirty="0" smtClean="0"/>
              <a:t>la realización de las transferencias.</a:t>
            </a:r>
            <a:endParaRPr lang="es-ES" dirty="0"/>
          </a:p>
        </p:txBody>
      </p:sp>
      <p:sp>
        <p:nvSpPr>
          <p:cNvPr id="17" name="16 Abrir llave"/>
          <p:cNvSpPr/>
          <p:nvPr/>
        </p:nvSpPr>
        <p:spPr>
          <a:xfrm>
            <a:off x="3286489" y="3343637"/>
            <a:ext cx="216024" cy="864096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 redondeado"/>
          <p:cNvSpPr/>
          <p:nvPr/>
        </p:nvSpPr>
        <p:spPr>
          <a:xfrm>
            <a:off x="1403648" y="4572764"/>
            <a:ext cx="1800200" cy="71508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Cláusula de aceptación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3275856" y="4495765"/>
            <a:ext cx="216024" cy="864096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6C4CD-884D-42B1-A4A0-8FBC0AE070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428992" y="1428736"/>
            <a:ext cx="5143536" cy="3500462"/>
          </a:xfrm>
          <a:prstGeom prst="roundRect">
            <a:avLst/>
          </a:prstGeom>
          <a:solidFill>
            <a:srgbClr val="53035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marR="0" lvl="0" indent="-427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Registrarse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 en la lista de asistencia 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es-MX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 pitchFamily="34" charset="0"/>
            </a:endParaRPr>
          </a:p>
          <a:p>
            <a:pPr marL="266700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Llenar correctamente y entregar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:</a:t>
            </a:r>
            <a:endParaRPr lang="es-MX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es-MX" sz="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 pitchFamily="34" charset="0"/>
            </a:endParaRPr>
          </a:p>
          <a:p>
            <a:pPr marL="628650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Ficha de registro</a:t>
            </a:r>
          </a:p>
          <a:p>
            <a:pPr marL="628650" indent="-266700"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Evaluación de enseñanza-aprendizaje </a:t>
            </a:r>
          </a:p>
          <a:p>
            <a:pPr marL="628650" indent="-266700">
              <a:spcBef>
                <a:spcPct val="200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Evaluación de calidad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9752" y="0"/>
            <a:ext cx="680713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considerar su ASISTENCIA y ser acreedor a una CONSTANCIA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participación del curso: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 rot="21289937">
            <a:off x="1675500" y="3449544"/>
            <a:ext cx="2190108" cy="2992714"/>
            <a:chOff x="522164" y="-658183"/>
            <a:chExt cx="5638312" cy="7278688"/>
          </a:xfrm>
        </p:grpSpPr>
        <p:pic>
          <p:nvPicPr>
            <p:cNvPr id="11" name="10 Imagen" descr="eva enseñanz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94716">
              <a:off x="522164" y="-369983"/>
              <a:ext cx="5638312" cy="6990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3803">
              <a:off x="1458444" y="-658183"/>
              <a:ext cx="1291805" cy="891257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18382" r="32987" b="4970"/>
          <a:stretch/>
        </p:blipFill>
        <p:spPr bwMode="auto">
          <a:xfrm rot="293736">
            <a:off x="708654" y="1358886"/>
            <a:ext cx="2239809" cy="29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13326" r="31845" b="4943"/>
          <a:stretch/>
        </p:blipFill>
        <p:spPr bwMode="auto">
          <a:xfrm rot="267720">
            <a:off x="203818" y="2857427"/>
            <a:ext cx="2126728" cy="28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 txBox="1">
            <a:spLocks/>
          </p:cNvSpPr>
          <p:nvPr/>
        </p:nvSpPr>
        <p:spPr>
          <a:xfrm>
            <a:off x="3059832" y="0"/>
            <a:ext cx="572701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Medios para el ejercicio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los derechos ARCO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11485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/>
              <a:t>El </a:t>
            </a:r>
            <a:r>
              <a:rPr lang="es-MX" dirty="0" smtClean="0"/>
              <a:t>Aviso de Privacidad </a:t>
            </a:r>
            <a:r>
              <a:rPr lang="es-ES" dirty="0" smtClean="0"/>
              <a:t>debe </a:t>
            </a:r>
            <a:r>
              <a:rPr lang="es-ES" dirty="0"/>
              <a:t>informar sobre:</a:t>
            </a:r>
          </a:p>
          <a:p>
            <a:pPr algn="just">
              <a:defRPr/>
            </a:pPr>
            <a:endParaRPr lang="es-ES" dirty="0" smtClean="0"/>
          </a:p>
          <a:p>
            <a:pPr marL="446088" indent="-180975" algn="just">
              <a:buFont typeface="Arial" pitchFamily="34" charset="0"/>
              <a:buChar char="•"/>
              <a:defRPr/>
            </a:pPr>
            <a:r>
              <a:rPr lang="es-ES" dirty="0" smtClean="0"/>
              <a:t>Los </a:t>
            </a:r>
            <a:r>
              <a:rPr lang="es-ES" b="1" dirty="0" smtClean="0">
                <a:solidFill>
                  <a:srgbClr val="7B0963"/>
                </a:solidFill>
              </a:rPr>
              <a:t>medios habilitados </a:t>
            </a:r>
            <a:r>
              <a:rPr lang="es-ES" dirty="0" smtClean="0"/>
              <a:t>por el responsable </a:t>
            </a:r>
            <a:r>
              <a:rPr lang="es-ES" b="1" dirty="0" smtClean="0">
                <a:solidFill>
                  <a:srgbClr val="7B0963"/>
                </a:solidFill>
              </a:rPr>
              <a:t>para recibir y atender las solicitudes de derechos ARCO </a:t>
            </a:r>
            <a:r>
              <a:rPr lang="es-ES" dirty="0" smtClean="0"/>
              <a:t>(éstos deben ser sencillos y accesibles)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23528" y="5405536"/>
            <a:ext cx="8568952" cy="1191816"/>
          </a:xfrm>
          <a:prstGeom prst="roundRect">
            <a:avLst/>
          </a:prstGeom>
          <a:solidFill>
            <a:srgbClr val="53035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376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descripción del procedimiento pueda hacer muy extenso el aviso de privacidad dificultando su lectura, el responsable podrá informar los medios habilitados para dar a conocer el mismo, como puede ser a través de correo electrónico, página de Internet o número telefónico.</a:t>
            </a: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89240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 descr="ue.png"/>
          <p:cNvPicPr>
            <a:picLocks noChangeAspect="1"/>
          </p:cNvPicPr>
          <p:nvPr/>
        </p:nvPicPr>
        <p:blipFill>
          <a:blip r:embed="rId4" cstate="print"/>
          <a:srcRect l="22587" t="17802" r="17330" b="10991"/>
          <a:stretch>
            <a:fillRect/>
          </a:stretch>
        </p:blipFill>
        <p:spPr>
          <a:xfrm>
            <a:off x="7020272" y="3933056"/>
            <a:ext cx="1659163" cy="18002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51520" y="458286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180975">
              <a:buFont typeface="Arial" pitchFamily="34" charset="0"/>
              <a:buChar char="•"/>
              <a:defRPr/>
            </a:pPr>
            <a:r>
              <a:rPr lang="es-ES" dirty="0" smtClean="0"/>
              <a:t>Los </a:t>
            </a:r>
            <a:r>
              <a:rPr lang="es-ES" b="1" dirty="0" smtClean="0">
                <a:solidFill>
                  <a:srgbClr val="7B0963"/>
                </a:solidFill>
              </a:rPr>
              <a:t>datos de identificación y de contacto de la persona o departamento de datos personales.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242262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180975" algn="just">
              <a:buFont typeface="Arial" pitchFamily="34" charset="0"/>
              <a:buChar char="•"/>
              <a:defRPr/>
            </a:pPr>
            <a:r>
              <a:rPr lang="es-ES" dirty="0" smtClean="0"/>
              <a:t>El procedimiento establecido por el responsable para el ejercicio de derechos ARCO, </a:t>
            </a:r>
            <a:r>
              <a:rPr lang="es-ES" b="1" dirty="0" smtClean="0">
                <a:solidFill>
                  <a:srgbClr val="7B0963"/>
                </a:solidFill>
              </a:rPr>
              <a:t>el cual, al menos, debe incluir:</a:t>
            </a:r>
            <a:endParaRPr lang="es-ES" dirty="0" smtClean="0"/>
          </a:p>
        </p:txBody>
      </p:sp>
      <p:graphicFrame>
        <p:nvGraphicFramePr>
          <p:cNvPr id="10" name="9 Diagrama"/>
          <p:cNvGraphicFramePr/>
          <p:nvPr/>
        </p:nvGraphicFramePr>
        <p:xfrm>
          <a:off x="323528" y="3109416"/>
          <a:ext cx="8568952" cy="139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3059832" y="0"/>
            <a:ext cx="572701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Revocación del consentimiento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1412776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El </a:t>
            </a:r>
            <a:r>
              <a:rPr lang="es-MX" dirty="0" smtClean="0"/>
              <a:t>Aviso de Privacidad </a:t>
            </a:r>
            <a:r>
              <a:rPr lang="es-ES" dirty="0" smtClean="0"/>
              <a:t>debe informar sobre:</a:t>
            </a:r>
          </a:p>
          <a:p>
            <a:pPr algn="just">
              <a:defRPr/>
            </a:pPr>
            <a:endParaRPr lang="es-ES" dirty="0" smtClean="0"/>
          </a:p>
          <a:p>
            <a:pPr marL="542925" indent="-180975" algn="just">
              <a:buFont typeface="Arial" pitchFamily="34" charset="0"/>
              <a:buChar char="•"/>
              <a:defRPr/>
            </a:pPr>
            <a:r>
              <a:rPr lang="es-ES" dirty="0" smtClean="0"/>
              <a:t>Los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medios habilitados </a:t>
            </a:r>
            <a:r>
              <a:rPr lang="es-ES" dirty="0" smtClean="0"/>
              <a:t>por el responsable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recibir y atender las solicitudes de revocación del consentimiento </a:t>
            </a:r>
            <a:r>
              <a:rPr lang="es-ES" dirty="0" smtClean="0"/>
              <a:t>(éstos deben ser sencillos y accesibles)</a:t>
            </a:r>
          </a:p>
          <a:p>
            <a:pPr marL="542925" indent="-180975" algn="just">
              <a:buFont typeface="Arial" pitchFamily="34" charset="0"/>
              <a:buChar char="•"/>
              <a:defRPr/>
            </a:pPr>
            <a:endParaRPr lang="es-ES" dirty="0" smtClean="0"/>
          </a:p>
          <a:p>
            <a:pPr marL="542925" indent="-180975" algn="just"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procedimiento </a:t>
            </a:r>
            <a:r>
              <a:rPr lang="es-ES" dirty="0" smtClean="0"/>
              <a:t>establecido por el responsable para la atención de las solicitudes de revocación del consentimiento, el cual, al menos,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debe incluir: </a:t>
            </a:r>
            <a:r>
              <a:rPr lang="es-ES" dirty="0" smtClean="0"/>
              <a:t>los mecanismos de acreditación de la identidad del titular o representante, los plazos de atención y los medios para dar respuesta. </a:t>
            </a:r>
          </a:p>
          <a:p>
            <a:pPr algn="just">
              <a:defRPr/>
            </a:pPr>
            <a:endParaRPr lang="es-ES" dirty="0" smtClean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5405536"/>
            <a:ext cx="8568952" cy="119181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3763" algn="just"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descripción del procedimiento pueda hacer muy extenso el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dificultando su lectura, el responsable podrá informar los medios habilitados para dar a conocer el mismo, como puede ser a través de correo electrónico, página de Internet o número telefónico.</a:t>
            </a:r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89240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2" name="Picture 2" descr="http://2.bp.blogspot.com/-rKGypTOsYwY/T_hqaSG5c4I/AAAAAAAAEYc/V-OG4Iu_LgU/s1600/opinion_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248" r="2900"/>
          <a:stretch>
            <a:fillRect/>
          </a:stretch>
        </p:blipFill>
        <p:spPr bwMode="auto">
          <a:xfrm>
            <a:off x="6091394" y="1844824"/>
            <a:ext cx="3052606" cy="347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2684849"/>
            <a:ext cx="3240360" cy="146423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r>
              <a:rPr lang="es-ES" sz="1600" dirty="0" smtClean="0">
                <a:solidFill>
                  <a:schemeClr val="bg1"/>
                </a:solidFill>
              </a:rPr>
              <a:t>La inscripción en el </a:t>
            </a:r>
            <a:r>
              <a:rPr lang="es-ES" sz="2000" b="1" dirty="0" smtClean="0">
                <a:solidFill>
                  <a:schemeClr val="bg1"/>
                </a:solidFill>
              </a:rPr>
              <a:t>Registro Público de Consumidores y Registro Público de Usuarios;</a:t>
            </a:r>
            <a:endParaRPr lang="es-MX" sz="1600" dirty="0" smtClean="0">
              <a:solidFill>
                <a:schemeClr val="bg1"/>
              </a:solidFill>
            </a:endParaRPr>
          </a:p>
        </p:txBody>
      </p:sp>
      <p:pic>
        <p:nvPicPr>
          <p:cNvPr id="34820" name="Picture 4" descr="http://t0.gstatic.com/images?q=tbn:ANd9GcQUXlW0CdOK3F8mFn8jQqgkyiT9hAcxcABiz9IPErDNBqXBPjjLI-tT0KPjX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263083"/>
            <a:ext cx="2129295" cy="1594917"/>
          </a:xfrm>
          <a:prstGeom prst="rect">
            <a:avLst/>
          </a:prstGeom>
          <a:noFill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699792" y="0"/>
            <a:ext cx="608705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AP: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Opciones para limitar el uso o divulgación de los datos personales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19675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El </a:t>
            </a:r>
            <a:r>
              <a:rPr lang="es-MX" dirty="0" smtClean="0"/>
              <a:t>Aviso de Privacidad </a:t>
            </a:r>
            <a:r>
              <a:rPr lang="es-ES" dirty="0" smtClean="0"/>
              <a:t>debe indicar las opciones y medios que, en su caso, haya habilitado el responsable para que el titular pueda libremente limitar el uso o divulgación de su información. </a:t>
            </a:r>
          </a:p>
          <a:p>
            <a:pPr algn="just">
              <a:defRPr/>
            </a:pPr>
            <a:endParaRPr lang="es-ES" sz="400" dirty="0" smtClean="0"/>
          </a:p>
          <a:p>
            <a:pPr algn="ctr">
              <a:defRPr/>
            </a:pPr>
            <a:r>
              <a:rPr lang="es-ES" b="1" dirty="0" smtClean="0"/>
              <a:t>Algunas de estas opciones y medios son:</a:t>
            </a:r>
            <a:endParaRPr lang="es-MX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846" t="27316" r="53932" b="52751"/>
          <a:stretch>
            <a:fillRect/>
          </a:stretch>
        </p:blipFill>
        <p:spPr bwMode="auto">
          <a:xfrm rot="1822970">
            <a:off x="4366085" y="2652179"/>
            <a:ext cx="1025600" cy="1457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5940152" y="2636912"/>
            <a:ext cx="3024336" cy="24857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algn="r">
              <a:defRPr/>
            </a:pPr>
            <a:r>
              <a:rPr lang="es-ES" sz="1600" dirty="0" smtClean="0">
                <a:solidFill>
                  <a:schemeClr val="bg1"/>
                </a:solidFill>
              </a:rPr>
              <a:t>El registro en </a:t>
            </a:r>
            <a:r>
              <a:rPr lang="es-ES" sz="2000" b="1" dirty="0" smtClean="0">
                <a:solidFill>
                  <a:schemeClr val="bg1"/>
                </a:solidFill>
              </a:rPr>
              <a:t>listados de exclusión propios del responsable</a:t>
            </a:r>
            <a:r>
              <a:rPr lang="es-ES" sz="1600" dirty="0" smtClean="0">
                <a:solidFill>
                  <a:schemeClr val="bg1"/>
                </a:solidFill>
              </a:rPr>
              <a:t>, o sectoriales o generales, señalando el nombre del listado, su finalidad y el canal habilitado para obtener mayor información al respecto, o</a:t>
            </a:r>
            <a:endParaRPr lang="es-MX" sz="16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9450" t="6645" r="75194" b="86711"/>
          <a:stretch>
            <a:fillRect/>
          </a:stretch>
        </p:blipFill>
        <p:spPr bwMode="auto">
          <a:xfrm>
            <a:off x="2706838" y="3733273"/>
            <a:ext cx="1872209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539552" y="4581128"/>
            <a:ext cx="5256584" cy="194095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>
              <a:defRPr/>
            </a:pPr>
            <a:r>
              <a:rPr lang="es-ES" sz="1600" dirty="0" smtClean="0">
                <a:solidFill>
                  <a:schemeClr val="bg1"/>
                </a:solidFill>
              </a:rPr>
              <a:t>Los </a:t>
            </a:r>
            <a:r>
              <a:rPr lang="es-ES" sz="2000" b="1" dirty="0" smtClean="0">
                <a:solidFill>
                  <a:schemeClr val="bg1"/>
                </a:solidFill>
              </a:rPr>
              <a:t>medios a través de los cuales el titular pueda manifestar su negativa a recibir comunicados o promociones </a:t>
            </a:r>
            <a:r>
              <a:rPr lang="es-ES" sz="1600" dirty="0" smtClean="0">
                <a:solidFill>
                  <a:schemeClr val="bg1"/>
                </a:solidFill>
              </a:rPr>
              <a:t>por parte del responsable, describiendo el procedimiento para el uso de estas opciones, o bien, referenciando al titular a determinado canal para conocer éste.</a:t>
            </a:r>
            <a:endParaRPr lang="es-MX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logia.net/blog/wp-content/uploads/2011/02/cook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096343" cy="4385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525510" y="0"/>
            <a:ext cx="536697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cookies, web </a:t>
            </a:r>
            <a:r>
              <a:rPr lang="es-MX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beacons</a:t>
            </a: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otras tecnologías similares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491880" y="155679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dirty="0" smtClean="0"/>
              <a:t>En caso de obtener información personal a través de </a:t>
            </a:r>
            <a:r>
              <a:rPr lang="es-ES" i="1" dirty="0" smtClean="0"/>
              <a:t>cookies</a:t>
            </a:r>
            <a:r>
              <a:rPr lang="es-ES" dirty="0" smtClean="0"/>
              <a:t>, </a:t>
            </a:r>
            <a:r>
              <a:rPr lang="es-ES" i="1" dirty="0" smtClean="0"/>
              <a:t>web </a:t>
            </a:r>
            <a:r>
              <a:rPr lang="es-ES" i="1" dirty="0" err="1" smtClean="0"/>
              <a:t>beacons</a:t>
            </a:r>
            <a:r>
              <a:rPr lang="es-ES" i="1" dirty="0" smtClean="0"/>
              <a:t> </a:t>
            </a:r>
            <a:r>
              <a:rPr lang="es-ES" dirty="0" smtClean="0"/>
              <a:t>u otras tecnologías similares, el </a:t>
            </a:r>
            <a:r>
              <a:rPr lang="es-MX" dirty="0" smtClean="0"/>
              <a:t>Aviso de Privacidad </a:t>
            </a:r>
            <a:r>
              <a:rPr lang="es-ES" dirty="0" smtClean="0"/>
              <a:t>debe contener:</a:t>
            </a:r>
            <a:endParaRPr lang="es-MX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4067944" y="3363957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just">
              <a:defRPr/>
            </a:pPr>
            <a:r>
              <a:rPr lang="es-ES" dirty="0" smtClean="0"/>
              <a:t>Una advertencia para el titular sobre el uso de </a:t>
            </a:r>
            <a:r>
              <a:rPr lang="es-ES" i="1" dirty="0" smtClean="0"/>
              <a:t>estas tecnologías</a:t>
            </a:r>
            <a:r>
              <a:rPr lang="es-ES" dirty="0" smtClean="0"/>
              <a:t>, e</a:t>
            </a:r>
          </a:p>
          <a:p>
            <a:pPr marL="361950" algn="just">
              <a:defRPr/>
            </a:pPr>
            <a:endParaRPr lang="es-ES" dirty="0" smtClean="0"/>
          </a:p>
          <a:p>
            <a:pPr marL="361950" algn="just">
              <a:defRPr/>
            </a:pPr>
            <a:endParaRPr lang="es-ES" dirty="0" smtClean="0"/>
          </a:p>
          <a:p>
            <a:pPr marL="361950" algn="just">
              <a:defRPr/>
            </a:pPr>
            <a:endParaRPr lang="es-ES" dirty="0" smtClean="0"/>
          </a:p>
          <a:p>
            <a:pPr marL="361950" algn="just">
              <a:defRPr/>
            </a:pPr>
            <a:r>
              <a:rPr lang="es-ES" dirty="0" smtClean="0"/>
              <a:t>Información relativa a los datos que se recaban de éstas, las finalidades de su tratamiento y las opciones para deshabilitar estos mecanismos.</a:t>
            </a:r>
          </a:p>
          <a:p>
            <a:pPr algn="just">
              <a:defRPr/>
            </a:pPr>
            <a:endParaRPr lang="es-MX" dirty="0" smtClean="0"/>
          </a:p>
        </p:txBody>
      </p:sp>
      <p:pic>
        <p:nvPicPr>
          <p:cNvPr id="17" name="Picture 1" descr="C:\Users\sarai.cruz\Pictures\importa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63957"/>
            <a:ext cx="720080" cy="599796"/>
          </a:xfrm>
          <a:prstGeom prst="rect">
            <a:avLst/>
          </a:prstGeom>
          <a:noFill/>
        </p:spPr>
      </p:pic>
      <p:pic>
        <p:nvPicPr>
          <p:cNvPr id="18" name="Picture 1" descr="C:\Users\sarai.cruz\Pictures\importa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720080" cy="59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sarai.cruz\Pictures\HOJA BLAN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3662">
            <a:off x="3558485" y="1520053"/>
            <a:ext cx="2510433" cy="3144969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357686" y="0"/>
            <a:ext cx="442915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al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A744E-26D8-4AD8-B5CB-EA54753B79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145865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/>
              <a:t>El Aviso de Privacidad debe señalar el medio y </a:t>
            </a:r>
            <a:r>
              <a:rPr lang="es-MX" b="1" dirty="0" smtClean="0"/>
              <a:t>procedimiento*</a:t>
            </a:r>
            <a:r>
              <a:rPr lang="es-MX" dirty="0" smtClean="0"/>
              <a:t> implementado por el responsable para dar a conocer al titular los cambios o actualizaciones efectuados al mismo.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23528" y="3933056"/>
            <a:ext cx="8568952" cy="269009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54125" algn="just" defTabSz="1073150"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considerarán cambios al Aviso de Privacidad cuando éstos repercutan en:</a:t>
            </a:r>
          </a:p>
          <a:p>
            <a:pPr marL="1254125" algn="just" defTabSz="1073150">
              <a:defRPr/>
            </a:pPr>
            <a:endParaRPr lang="es-MX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81188" indent="-180975" algn="just" defTabSz="1254125">
              <a:buFont typeface="Arial" pitchFamily="34" charset="0"/>
              <a:buChar char="•"/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relativa a la identidad del responsable</a:t>
            </a:r>
          </a:p>
          <a:p>
            <a:pPr marL="1881188" indent="-180975" algn="just" defTabSz="1254125">
              <a:buFont typeface="Arial" pitchFamily="34" charset="0"/>
              <a:buChar char="•"/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de datos personales adicionales</a:t>
            </a:r>
          </a:p>
          <a:p>
            <a:pPr marL="1881188" indent="-180975" algn="just" defTabSz="1254125">
              <a:buFont typeface="Arial" pitchFamily="34" charset="0"/>
              <a:buChar char="•"/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finalidades, o </a:t>
            </a:r>
          </a:p>
          <a:p>
            <a:pPr marL="1881188" indent="-180975" algn="just" defTabSz="1254125">
              <a:buFont typeface="Arial" pitchFamily="34" charset="0"/>
              <a:buChar char="•"/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modifiquen las condiciones de las transferencias o </a:t>
            </a:r>
          </a:p>
          <a:p>
            <a:pPr marL="1881188" indent="-180975" algn="just" defTabSz="1254125">
              <a:buFont typeface="Arial" pitchFamily="34" charset="0"/>
              <a:buChar char="•"/>
              <a:defRPr/>
            </a:pPr>
            <a:r>
              <a:rPr lang="es-MX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realicen transferencias no previstas de origen.</a:t>
            </a:r>
          </a:p>
        </p:txBody>
      </p:sp>
      <p:pic>
        <p:nvPicPr>
          <p:cNvPr id="13" name="Picture 5" descr="http://www.vintank.com/wp-content/themes/vintank/images/icons/icon_idea-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 rot="1615765">
            <a:off x="4334493" y="2168749"/>
            <a:ext cx="158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Aviso de Privacidad</a:t>
            </a:r>
          </a:p>
        </p:txBody>
      </p:sp>
      <p:pic>
        <p:nvPicPr>
          <p:cNvPr id="32770" name="Picture 2" descr="C:\Users\sarai.cruz\Pictures\ACTUALIZ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2708920"/>
            <a:ext cx="1296144" cy="1296146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 rot="369243">
            <a:off x="6300192" y="1556792"/>
            <a:ext cx="2547004" cy="2040255"/>
          </a:xfrm>
          <a:prstGeom prst="foldedCorner">
            <a:avLst>
              <a:gd name="adj" fmla="val 2368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1600" dirty="0" smtClean="0">
                <a:solidFill>
                  <a:schemeClr val="tx1"/>
                </a:solidFill>
              </a:rPr>
              <a:t>* El </a:t>
            </a:r>
            <a:r>
              <a:rPr lang="es-MX" sz="1600" b="1" dirty="0" smtClean="0">
                <a:solidFill>
                  <a:schemeClr val="tx1"/>
                </a:solidFill>
              </a:rPr>
              <a:t>procedimiento</a:t>
            </a:r>
            <a:r>
              <a:rPr lang="es-MX" sz="1600" dirty="0" smtClean="0">
                <a:solidFill>
                  <a:schemeClr val="tx1"/>
                </a:solidFill>
              </a:rPr>
              <a:t> es necesario informarlo siempre y cuando </a:t>
            </a:r>
            <a:r>
              <a:rPr lang="es-MX" sz="1600" b="1" dirty="0" smtClean="0">
                <a:solidFill>
                  <a:schemeClr val="tx1"/>
                </a:solidFill>
              </a:rPr>
              <a:t>el responsable no dirija las notificaciones de cambios directamente a cada titular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14340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Cuándo dar a conocer el 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415097" y="1899918"/>
            <a:ext cx="857225" cy="403212"/>
          </a:xfrm>
          <a:prstGeom prst="right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9" name="8 Forma libre"/>
          <p:cNvSpPr/>
          <p:nvPr/>
        </p:nvSpPr>
        <p:spPr>
          <a:xfrm>
            <a:off x="739239" y="1239526"/>
            <a:ext cx="3505782" cy="1625600"/>
          </a:xfrm>
          <a:custGeom>
            <a:avLst/>
            <a:gdLst>
              <a:gd name="connsiteX0" fmla="*/ 0 w 2901757"/>
              <a:gd name="connsiteY0" fmla="*/ 270939 h 1625600"/>
              <a:gd name="connsiteX1" fmla="*/ 79356 w 2901757"/>
              <a:gd name="connsiteY1" fmla="*/ 79356 h 1625600"/>
              <a:gd name="connsiteX2" fmla="*/ 270939 w 2901757"/>
              <a:gd name="connsiteY2" fmla="*/ 0 h 1625600"/>
              <a:gd name="connsiteX3" fmla="*/ 2630818 w 2901757"/>
              <a:gd name="connsiteY3" fmla="*/ 0 h 1625600"/>
              <a:gd name="connsiteX4" fmla="*/ 2822401 w 2901757"/>
              <a:gd name="connsiteY4" fmla="*/ 79356 h 1625600"/>
              <a:gd name="connsiteX5" fmla="*/ 2901757 w 2901757"/>
              <a:gd name="connsiteY5" fmla="*/ 270939 h 1625600"/>
              <a:gd name="connsiteX6" fmla="*/ 2901757 w 2901757"/>
              <a:gd name="connsiteY6" fmla="*/ 1354661 h 1625600"/>
              <a:gd name="connsiteX7" fmla="*/ 2822401 w 2901757"/>
              <a:gd name="connsiteY7" fmla="*/ 1546244 h 1625600"/>
              <a:gd name="connsiteX8" fmla="*/ 2630818 w 2901757"/>
              <a:gd name="connsiteY8" fmla="*/ 1625600 h 1625600"/>
              <a:gd name="connsiteX9" fmla="*/ 270939 w 2901757"/>
              <a:gd name="connsiteY9" fmla="*/ 1625600 h 1625600"/>
              <a:gd name="connsiteX10" fmla="*/ 79356 w 2901757"/>
              <a:gd name="connsiteY10" fmla="*/ 1546244 h 1625600"/>
              <a:gd name="connsiteX11" fmla="*/ 0 w 2901757"/>
              <a:gd name="connsiteY11" fmla="*/ 1354661 h 1625600"/>
              <a:gd name="connsiteX12" fmla="*/ 0 w 2901757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1757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630818" y="0"/>
                </a:lnTo>
                <a:cubicBezTo>
                  <a:pt x="2702676" y="0"/>
                  <a:pt x="2771590" y="28545"/>
                  <a:pt x="2822401" y="79356"/>
                </a:cubicBezTo>
                <a:cubicBezTo>
                  <a:pt x="2873212" y="130167"/>
                  <a:pt x="2901757" y="199081"/>
                  <a:pt x="2901757" y="270939"/>
                </a:cubicBezTo>
                <a:lnTo>
                  <a:pt x="2901757" y="1354661"/>
                </a:lnTo>
                <a:cubicBezTo>
                  <a:pt x="2901757" y="1426519"/>
                  <a:pt x="2873212" y="1495433"/>
                  <a:pt x="2822401" y="1546244"/>
                </a:cubicBezTo>
                <a:cubicBezTo>
                  <a:pt x="2771590" y="1597055"/>
                  <a:pt x="2702676" y="1625600"/>
                  <a:pt x="2630818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los datos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obtienen d</a:t>
            </a:r>
            <a:r>
              <a:rPr lang="es-MX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manera directa o personal</a:t>
            </a:r>
            <a:endParaRPr lang="es-MX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5486667" y="1256976"/>
            <a:ext cx="2901757" cy="1625600"/>
          </a:xfrm>
          <a:custGeom>
            <a:avLst/>
            <a:gdLst>
              <a:gd name="connsiteX0" fmla="*/ 0 w 2901757"/>
              <a:gd name="connsiteY0" fmla="*/ 270939 h 1625600"/>
              <a:gd name="connsiteX1" fmla="*/ 79356 w 2901757"/>
              <a:gd name="connsiteY1" fmla="*/ 79356 h 1625600"/>
              <a:gd name="connsiteX2" fmla="*/ 270939 w 2901757"/>
              <a:gd name="connsiteY2" fmla="*/ 0 h 1625600"/>
              <a:gd name="connsiteX3" fmla="*/ 2630818 w 2901757"/>
              <a:gd name="connsiteY3" fmla="*/ 0 h 1625600"/>
              <a:gd name="connsiteX4" fmla="*/ 2822401 w 2901757"/>
              <a:gd name="connsiteY4" fmla="*/ 79356 h 1625600"/>
              <a:gd name="connsiteX5" fmla="*/ 2901757 w 2901757"/>
              <a:gd name="connsiteY5" fmla="*/ 270939 h 1625600"/>
              <a:gd name="connsiteX6" fmla="*/ 2901757 w 2901757"/>
              <a:gd name="connsiteY6" fmla="*/ 1354661 h 1625600"/>
              <a:gd name="connsiteX7" fmla="*/ 2822401 w 2901757"/>
              <a:gd name="connsiteY7" fmla="*/ 1546244 h 1625600"/>
              <a:gd name="connsiteX8" fmla="*/ 2630818 w 2901757"/>
              <a:gd name="connsiteY8" fmla="*/ 1625600 h 1625600"/>
              <a:gd name="connsiteX9" fmla="*/ 270939 w 2901757"/>
              <a:gd name="connsiteY9" fmla="*/ 1625600 h 1625600"/>
              <a:gd name="connsiteX10" fmla="*/ 79356 w 2901757"/>
              <a:gd name="connsiteY10" fmla="*/ 1546244 h 1625600"/>
              <a:gd name="connsiteX11" fmla="*/ 0 w 2901757"/>
              <a:gd name="connsiteY11" fmla="*/ 1354661 h 1625600"/>
              <a:gd name="connsiteX12" fmla="*/ 0 w 2901757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1757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630818" y="0"/>
                </a:lnTo>
                <a:cubicBezTo>
                  <a:pt x="2702676" y="0"/>
                  <a:pt x="2771590" y="28545"/>
                  <a:pt x="2822401" y="79356"/>
                </a:cubicBezTo>
                <a:cubicBezTo>
                  <a:pt x="2873212" y="130167"/>
                  <a:pt x="2901757" y="199081"/>
                  <a:pt x="2901757" y="270939"/>
                </a:cubicBezTo>
                <a:lnTo>
                  <a:pt x="2901757" y="1354661"/>
                </a:lnTo>
                <a:cubicBezTo>
                  <a:pt x="2901757" y="1426519"/>
                  <a:pt x="2873212" y="1495433"/>
                  <a:pt x="2822401" y="1546244"/>
                </a:cubicBezTo>
                <a:cubicBezTo>
                  <a:pt x="2771590" y="1597055"/>
                  <a:pt x="2702676" y="1625600"/>
                  <a:pt x="2630818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3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AP se pone a disposición previo a la obtención de los datos</a:t>
            </a:r>
            <a:endParaRPr lang="es-MX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739238" y="3114364"/>
            <a:ext cx="3499625" cy="1625600"/>
          </a:xfrm>
          <a:custGeom>
            <a:avLst/>
            <a:gdLst>
              <a:gd name="connsiteX0" fmla="*/ 0 w 2895600"/>
              <a:gd name="connsiteY0" fmla="*/ 270939 h 1625600"/>
              <a:gd name="connsiteX1" fmla="*/ 79356 w 2895600"/>
              <a:gd name="connsiteY1" fmla="*/ 79356 h 1625600"/>
              <a:gd name="connsiteX2" fmla="*/ 270939 w 2895600"/>
              <a:gd name="connsiteY2" fmla="*/ 0 h 1625600"/>
              <a:gd name="connsiteX3" fmla="*/ 2624661 w 2895600"/>
              <a:gd name="connsiteY3" fmla="*/ 0 h 1625600"/>
              <a:gd name="connsiteX4" fmla="*/ 2816244 w 2895600"/>
              <a:gd name="connsiteY4" fmla="*/ 79356 h 1625600"/>
              <a:gd name="connsiteX5" fmla="*/ 2895600 w 2895600"/>
              <a:gd name="connsiteY5" fmla="*/ 270939 h 1625600"/>
              <a:gd name="connsiteX6" fmla="*/ 2895600 w 2895600"/>
              <a:gd name="connsiteY6" fmla="*/ 1354661 h 1625600"/>
              <a:gd name="connsiteX7" fmla="*/ 2816244 w 2895600"/>
              <a:gd name="connsiteY7" fmla="*/ 1546244 h 1625600"/>
              <a:gd name="connsiteX8" fmla="*/ 2624661 w 2895600"/>
              <a:gd name="connsiteY8" fmla="*/ 1625600 h 1625600"/>
              <a:gd name="connsiteX9" fmla="*/ 270939 w 2895600"/>
              <a:gd name="connsiteY9" fmla="*/ 1625600 h 1625600"/>
              <a:gd name="connsiteX10" fmla="*/ 79356 w 2895600"/>
              <a:gd name="connsiteY10" fmla="*/ 1546244 h 1625600"/>
              <a:gd name="connsiteX11" fmla="*/ 0 w 2895600"/>
              <a:gd name="connsiteY11" fmla="*/ 1354661 h 1625600"/>
              <a:gd name="connsiteX12" fmla="*/ 0 w 28956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624661" y="0"/>
                </a:lnTo>
                <a:cubicBezTo>
                  <a:pt x="2696519" y="0"/>
                  <a:pt x="2765433" y="28545"/>
                  <a:pt x="2816244" y="79356"/>
                </a:cubicBezTo>
                <a:cubicBezTo>
                  <a:pt x="2867055" y="130167"/>
                  <a:pt x="2895600" y="199081"/>
                  <a:pt x="2895600" y="270939"/>
                </a:cubicBezTo>
                <a:lnTo>
                  <a:pt x="2895600" y="1354661"/>
                </a:lnTo>
                <a:cubicBezTo>
                  <a:pt x="2895600" y="1426519"/>
                  <a:pt x="2867055" y="1495433"/>
                  <a:pt x="2816244" y="1546244"/>
                </a:cubicBezTo>
                <a:cubicBezTo>
                  <a:pt x="2765433" y="1597055"/>
                  <a:pt x="2696519" y="1625600"/>
                  <a:pt x="26246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los datos </a:t>
            </a:r>
            <a:r>
              <a:rPr lang="es-MX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obtienen d</a:t>
            </a:r>
            <a:r>
              <a:rPr lang="es-MX" sz="23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manera indirecta, de una transferencia o de una fuente de acceso público</a:t>
            </a:r>
            <a:endParaRPr lang="es-MX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5486667" y="3114364"/>
            <a:ext cx="2895600" cy="1625600"/>
          </a:xfrm>
          <a:custGeom>
            <a:avLst/>
            <a:gdLst>
              <a:gd name="connsiteX0" fmla="*/ 0 w 2895600"/>
              <a:gd name="connsiteY0" fmla="*/ 270939 h 1625600"/>
              <a:gd name="connsiteX1" fmla="*/ 79356 w 2895600"/>
              <a:gd name="connsiteY1" fmla="*/ 79356 h 1625600"/>
              <a:gd name="connsiteX2" fmla="*/ 270939 w 2895600"/>
              <a:gd name="connsiteY2" fmla="*/ 0 h 1625600"/>
              <a:gd name="connsiteX3" fmla="*/ 2624661 w 2895600"/>
              <a:gd name="connsiteY3" fmla="*/ 0 h 1625600"/>
              <a:gd name="connsiteX4" fmla="*/ 2816244 w 2895600"/>
              <a:gd name="connsiteY4" fmla="*/ 79356 h 1625600"/>
              <a:gd name="connsiteX5" fmla="*/ 2895600 w 2895600"/>
              <a:gd name="connsiteY5" fmla="*/ 270939 h 1625600"/>
              <a:gd name="connsiteX6" fmla="*/ 2895600 w 2895600"/>
              <a:gd name="connsiteY6" fmla="*/ 1354661 h 1625600"/>
              <a:gd name="connsiteX7" fmla="*/ 2816244 w 2895600"/>
              <a:gd name="connsiteY7" fmla="*/ 1546244 h 1625600"/>
              <a:gd name="connsiteX8" fmla="*/ 2624661 w 2895600"/>
              <a:gd name="connsiteY8" fmla="*/ 1625600 h 1625600"/>
              <a:gd name="connsiteX9" fmla="*/ 270939 w 2895600"/>
              <a:gd name="connsiteY9" fmla="*/ 1625600 h 1625600"/>
              <a:gd name="connsiteX10" fmla="*/ 79356 w 2895600"/>
              <a:gd name="connsiteY10" fmla="*/ 1546244 h 1625600"/>
              <a:gd name="connsiteX11" fmla="*/ 0 w 2895600"/>
              <a:gd name="connsiteY11" fmla="*/ 1354661 h 1625600"/>
              <a:gd name="connsiteX12" fmla="*/ 0 w 2895600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624661" y="0"/>
                </a:lnTo>
                <a:cubicBezTo>
                  <a:pt x="2696519" y="0"/>
                  <a:pt x="2765433" y="28545"/>
                  <a:pt x="2816244" y="79356"/>
                </a:cubicBezTo>
                <a:cubicBezTo>
                  <a:pt x="2867055" y="130167"/>
                  <a:pt x="2895600" y="199081"/>
                  <a:pt x="2895600" y="270939"/>
                </a:cubicBezTo>
                <a:lnTo>
                  <a:pt x="2895600" y="1354661"/>
                </a:lnTo>
                <a:cubicBezTo>
                  <a:pt x="2895600" y="1426519"/>
                  <a:pt x="2867055" y="1495433"/>
                  <a:pt x="2816244" y="1546244"/>
                </a:cubicBezTo>
                <a:cubicBezTo>
                  <a:pt x="2765433" y="1597055"/>
                  <a:pt x="2696519" y="1625600"/>
                  <a:pt x="2624661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3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primer contacto con el titular o previo al aprovechamiento de los datos</a:t>
            </a:r>
            <a:endParaRPr lang="es-MX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739238" y="4971752"/>
            <a:ext cx="3461545" cy="1625600"/>
          </a:xfrm>
          <a:custGeom>
            <a:avLst/>
            <a:gdLst>
              <a:gd name="connsiteX0" fmla="*/ 0 w 2478881"/>
              <a:gd name="connsiteY0" fmla="*/ 270939 h 1625600"/>
              <a:gd name="connsiteX1" fmla="*/ 79356 w 2478881"/>
              <a:gd name="connsiteY1" fmla="*/ 79356 h 1625600"/>
              <a:gd name="connsiteX2" fmla="*/ 270939 w 2478881"/>
              <a:gd name="connsiteY2" fmla="*/ 0 h 1625600"/>
              <a:gd name="connsiteX3" fmla="*/ 2207942 w 2478881"/>
              <a:gd name="connsiteY3" fmla="*/ 0 h 1625600"/>
              <a:gd name="connsiteX4" fmla="*/ 2399525 w 2478881"/>
              <a:gd name="connsiteY4" fmla="*/ 79356 h 1625600"/>
              <a:gd name="connsiteX5" fmla="*/ 2478881 w 2478881"/>
              <a:gd name="connsiteY5" fmla="*/ 270939 h 1625600"/>
              <a:gd name="connsiteX6" fmla="*/ 2478881 w 2478881"/>
              <a:gd name="connsiteY6" fmla="*/ 1354661 h 1625600"/>
              <a:gd name="connsiteX7" fmla="*/ 2399525 w 2478881"/>
              <a:gd name="connsiteY7" fmla="*/ 1546244 h 1625600"/>
              <a:gd name="connsiteX8" fmla="*/ 2207942 w 2478881"/>
              <a:gd name="connsiteY8" fmla="*/ 1625600 h 1625600"/>
              <a:gd name="connsiteX9" fmla="*/ 270939 w 2478881"/>
              <a:gd name="connsiteY9" fmla="*/ 1625600 h 1625600"/>
              <a:gd name="connsiteX10" fmla="*/ 79356 w 2478881"/>
              <a:gd name="connsiteY10" fmla="*/ 1546244 h 1625600"/>
              <a:gd name="connsiteX11" fmla="*/ 0 w 2478881"/>
              <a:gd name="connsiteY11" fmla="*/ 1354661 h 1625600"/>
              <a:gd name="connsiteX12" fmla="*/ 0 w 2478881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8881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207942" y="0"/>
                </a:lnTo>
                <a:cubicBezTo>
                  <a:pt x="2279800" y="0"/>
                  <a:pt x="2348714" y="28545"/>
                  <a:pt x="2399525" y="79356"/>
                </a:cubicBezTo>
                <a:cubicBezTo>
                  <a:pt x="2450336" y="130167"/>
                  <a:pt x="2478881" y="199081"/>
                  <a:pt x="2478881" y="270939"/>
                </a:cubicBezTo>
                <a:lnTo>
                  <a:pt x="2478881" y="1354661"/>
                </a:lnTo>
                <a:cubicBezTo>
                  <a:pt x="2478881" y="1426519"/>
                  <a:pt x="2450336" y="1495433"/>
                  <a:pt x="2399525" y="1546244"/>
                </a:cubicBezTo>
                <a:cubicBezTo>
                  <a:pt x="2348714" y="1597055"/>
                  <a:pt x="2279800" y="1625600"/>
                  <a:pt x="2207942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el responsable pretende tratar los datos personales para una finalidad distinta</a:t>
            </a:r>
            <a:endParaRPr lang="es-MX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5515210" y="4971752"/>
            <a:ext cx="2857520" cy="1625600"/>
          </a:xfrm>
          <a:custGeom>
            <a:avLst/>
            <a:gdLst>
              <a:gd name="connsiteX0" fmla="*/ 0 w 2478881"/>
              <a:gd name="connsiteY0" fmla="*/ 270939 h 1625600"/>
              <a:gd name="connsiteX1" fmla="*/ 79356 w 2478881"/>
              <a:gd name="connsiteY1" fmla="*/ 79356 h 1625600"/>
              <a:gd name="connsiteX2" fmla="*/ 270939 w 2478881"/>
              <a:gd name="connsiteY2" fmla="*/ 0 h 1625600"/>
              <a:gd name="connsiteX3" fmla="*/ 2207942 w 2478881"/>
              <a:gd name="connsiteY3" fmla="*/ 0 h 1625600"/>
              <a:gd name="connsiteX4" fmla="*/ 2399525 w 2478881"/>
              <a:gd name="connsiteY4" fmla="*/ 79356 h 1625600"/>
              <a:gd name="connsiteX5" fmla="*/ 2478881 w 2478881"/>
              <a:gd name="connsiteY5" fmla="*/ 270939 h 1625600"/>
              <a:gd name="connsiteX6" fmla="*/ 2478881 w 2478881"/>
              <a:gd name="connsiteY6" fmla="*/ 1354661 h 1625600"/>
              <a:gd name="connsiteX7" fmla="*/ 2399525 w 2478881"/>
              <a:gd name="connsiteY7" fmla="*/ 1546244 h 1625600"/>
              <a:gd name="connsiteX8" fmla="*/ 2207942 w 2478881"/>
              <a:gd name="connsiteY8" fmla="*/ 1625600 h 1625600"/>
              <a:gd name="connsiteX9" fmla="*/ 270939 w 2478881"/>
              <a:gd name="connsiteY9" fmla="*/ 1625600 h 1625600"/>
              <a:gd name="connsiteX10" fmla="*/ 79356 w 2478881"/>
              <a:gd name="connsiteY10" fmla="*/ 1546244 h 1625600"/>
              <a:gd name="connsiteX11" fmla="*/ 0 w 2478881"/>
              <a:gd name="connsiteY11" fmla="*/ 1354661 h 1625600"/>
              <a:gd name="connsiteX12" fmla="*/ 0 w 2478881"/>
              <a:gd name="connsiteY12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8881" h="1625600">
                <a:moveTo>
                  <a:pt x="0" y="270939"/>
                </a:moveTo>
                <a:cubicBezTo>
                  <a:pt x="0" y="199081"/>
                  <a:pt x="28545" y="130167"/>
                  <a:pt x="79356" y="79356"/>
                </a:cubicBezTo>
                <a:cubicBezTo>
                  <a:pt x="130167" y="28545"/>
                  <a:pt x="199081" y="0"/>
                  <a:pt x="270939" y="0"/>
                </a:cubicBezTo>
                <a:lnTo>
                  <a:pt x="2207942" y="0"/>
                </a:lnTo>
                <a:cubicBezTo>
                  <a:pt x="2279800" y="0"/>
                  <a:pt x="2348714" y="28545"/>
                  <a:pt x="2399525" y="79356"/>
                </a:cubicBezTo>
                <a:cubicBezTo>
                  <a:pt x="2450336" y="130167"/>
                  <a:pt x="2478881" y="199081"/>
                  <a:pt x="2478881" y="270939"/>
                </a:cubicBezTo>
                <a:lnTo>
                  <a:pt x="2478881" y="1354661"/>
                </a:lnTo>
                <a:cubicBezTo>
                  <a:pt x="2478881" y="1426519"/>
                  <a:pt x="2450336" y="1495433"/>
                  <a:pt x="2399525" y="1546244"/>
                </a:cubicBezTo>
                <a:cubicBezTo>
                  <a:pt x="2348714" y="1597055"/>
                  <a:pt x="2279800" y="1625600"/>
                  <a:pt x="2207942" y="1625600"/>
                </a:cubicBezTo>
                <a:lnTo>
                  <a:pt x="270939" y="1625600"/>
                </a:lnTo>
                <a:cubicBezTo>
                  <a:pt x="199081" y="1625600"/>
                  <a:pt x="130167" y="1597055"/>
                  <a:pt x="79356" y="1546244"/>
                </a:cubicBezTo>
                <a:cubicBezTo>
                  <a:pt x="28545" y="1495433"/>
                  <a:pt x="0" y="1426519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3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985" tIns="166985" rIns="166985" bIns="16698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da a conocer previo al aprovechamiento de la nueva finalidad</a:t>
            </a:r>
            <a:endParaRPr lang="es-MX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4415066" y="3685868"/>
            <a:ext cx="857225" cy="403212"/>
          </a:xfrm>
          <a:prstGeom prst="right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16" name="15 Flecha derecha"/>
          <p:cNvSpPr/>
          <p:nvPr/>
        </p:nvSpPr>
        <p:spPr>
          <a:xfrm>
            <a:off x="4486504" y="5543256"/>
            <a:ext cx="857225" cy="403212"/>
          </a:xfrm>
          <a:prstGeom prst="rightArrow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143404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Modalidades del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A744E-26D8-4AD8-B5CB-EA54753B79F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52916"/>
              </p:ext>
            </p:extLst>
          </p:nvPr>
        </p:nvGraphicFramePr>
        <p:xfrm>
          <a:off x="0" y="1"/>
          <a:ext cx="9144001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6552"/>
                <a:gridCol w="4729656"/>
                <a:gridCol w="2837793"/>
              </a:tblGrid>
              <a:tr h="71282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Modalidad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Contenido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Cuando se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</a:rPr>
                        <a:t> pone a disposición</a:t>
                      </a:r>
                      <a:endParaRPr lang="es-MX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192267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Integral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Artículos 8, 15, 16, 33 y 36 de la LFPDPPP.   </a:t>
                      </a:r>
                    </a:p>
                    <a:p>
                      <a:pPr lvl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Artículos 14, 24, 26, 30, 40, 41, 42, 68, 90 y 102 del Reglamento.</a:t>
                      </a:r>
                    </a:p>
                    <a:p>
                      <a:pPr lvl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Vigésimo, Vigésimo primero, Vigésimo segundo, Vigésimo tercero, Vigésimo cuarto, Vigésimo quinto, Vigésimo sexto, Vigésimo séptimo, Vigésimo octavo, Vigésimo noveno, Trigésimo, Trigésimo primero, Trigésimo segundo y Trigésimo tercero de los Lineamientos.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Cuando los datos se obtengan </a:t>
                      </a:r>
                      <a:r>
                        <a:rPr lang="es-MX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personalmente</a:t>
                      </a:r>
                      <a:r>
                        <a:rPr lang="es-MX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 del titular a través de formatos por los que se recaban</a:t>
                      </a:r>
                      <a:endParaRPr lang="es-MX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16642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Simplificado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Artículos 17, fracción II de la LFPDPPP y 27 del  Reglamento.</a:t>
                      </a:r>
                    </a:p>
                    <a:p>
                      <a:pPr marL="0"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Trigésimo cuarto, Trigésimo quinto, Trigésimo sexto y Trigésimo séptimo de los Lineamientos.</a:t>
                      </a:r>
                    </a:p>
                    <a:p>
                      <a:pPr marL="0"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Al menos lo siguiente: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La identidad y domicilio del responsable. 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Las finalidades del tratamiento </a:t>
                      </a:r>
                      <a:r>
                        <a:rPr lang="es-MX" sz="1400" b="1" kern="1200" dirty="0" smtClean="0">
                          <a:effectLst/>
                        </a:rPr>
                        <a:t>(distinguir entre finalidades).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Los mecanismos para conocer el aviso completo.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effectLst/>
                        </a:rPr>
                        <a:t>Cuando los datos se obtienen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manera directa del titular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MX" sz="1600" kern="1200" dirty="0" smtClean="0">
                          <a:effectLst/>
                        </a:rPr>
                        <a:t>por cualquier medio electrónico, óptico, sonoro, visual, o a través de cualquier otra tecnología</a:t>
                      </a:r>
                      <a:endParaRPr lang="es-MX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5608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Corto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 Artículo 28 del Reglamento.</a:t>
                      </a:r>
                    </a:p>
                    <a:p>
                      <a:pPr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Trigésimo octavo, Trigésimo noveno, Cuadragésimo y Cuadragésimo primero de los Lineamientos.</a:t>
                      </a:r>
                    </a:p>
                    <a:p>
                      <a:pPr lvl="0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MX" sz="1400" kern="1200" dirty="0" smtClean="0">
                          <a:effectLst/>
                        </a:rPr>
                        <a:t>Al menos lo siguiente: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La identidad y domicilio del responsable. 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Las finalidades del tratamiento </a:t>
                      </a:r>
                      <a:r>
                        <a:rPr lang="es-MX" sz="1400" b="1" kern="1200" dirty="0" smtClean="0">
                          <a:effectLst/>
                        </a:rPr>
                        <a:t>(NO es necesario distinguir entre finalidades).</a:t>
                      </a:r>
                    </a:p>
                    <a:p>
                      <a:pPr marL="361950" lvl="0" indent="-180975" algn="l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kern="1200" dirty="0" smtClean="0">
                          <a:effectLst/>
                        </a:rPr>
                        <a:t>Los mecanismos para conocer el aviso completo.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</a:rPr>
                        <a:t>Se deberá proporcionar de manera inmediata al momento de recabar los datos.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(espacio limitado)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effectLst/>
                      </a:endParaRPr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28838"/>
              </p:ext>
            </p:extLst>
          </p:nvPr>
        </p:nvGraphicFramePr>
        <p:xfrm>
          <a:off x="0" y="0"/>
          <a:ext cx="9144000" cy="69444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2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6324599"/>
                <a:gridCol w="2819401"/>
              </a:tblGrid>
              <a:tr h="50822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Elemento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Principios y Derechos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330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I. La</a:t>
                      </a:r>
                      <a:r>
                        <a:rPr lang="es-MX" sz="1600" baseline="0" dirty="0" smtClean="0"/>
                        <a:t> i</a:t>
                      </a:r>
                      <a:r>
                        <a:rPr lang="es-MX" sz="1600" dirty="0" smtClean="0"/>
                        <a:t>dentidad y domicilio del responsable.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Responsabilidad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85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II. Los</a:t>
                      </a:r>
                      <a:r>
                        <a:rPr lang="es-MX" sz="1600" baseline="0" dirty="0" smtClean="0"/>
                        <a:t> d</a:t>
                      </a:r>
                      <a:r>
                        <a:rPr lang="es-MX" sz="1600" dirty="0" smtClean="0"/>
                        <a:t>atos personales que serán sometidos al tratamiento.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Proporcionalidad / Calidad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534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III. El</a:t>
                      </a:r>
                      <a:r>
                        <a:rPr lang="es-MX" sz="1600" baseline="0" dirty="0" smtClean="0"/>
                        <a:t> s</a:t>
                      </a:r>
                      <a:r>
                        <a:rPr lang="es-MX" sz="1600" dirty="0" smtClean="0"/>
                        <a:t>eñalamiento expreso de los datos sensibles que se recaban.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Proporcionalidad/ Calidad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791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600" dirty="0" smtClean="0"/>
                        <a:t>IV.</a:t>
                      </a:r>
                      <a:r>
                        <a:rPr lang="es-MX" sz="1600" baseline="0" dirty="0" smtClean="0"/>
                        <a:t> Las f</a:t>
                      </a:r>
                      <a:r>
                        <a:rPr lang="es-MX" sz="1600" dirty="0" smtClean="0"/>
                        <a:t>inalidades del tratamiento.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Finalidad / Licitud</a:t>
                      </a:r>
                      <a:r>
                        <a:rPr lang="es-MX" sz="1300" baseline="0" dirty="0" smtClean="0"/>
                        <a:t> / Lealtad/ Consentimiento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0647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es-MX" sz="1600" dirty="0" smtClean="0"/>
                        <a:t>V. Los</a:t>
                      </a:r>
                      <a:r>
                        <a:rPr lang="es-MX" sz="1600" baseline="0" dirty="0" smtClean="0"/>
                        <a:t> m</a:t>
                      </a:r>
                      <a:r>
                        <a:rPr lang="es-MX" sz="1600" dirty="0" smtClean="0"/>
                        <a:t>ecanismos para que el titular manifieste su negativa para el tratamiento de datos que no son necesarios para cumplir con la relación jurídica con el responsable (finalidades primarias y secundarias).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Finalidad/ Consentimiento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75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VI. Las</a:t>
                      </a:r>
                      <a:r>
                        <a:rPr lang="es-MX" sz="1600" baseline="0" dirty="0" smtClean="0"/>
                        <a:t> t</a:t>
                      </a:r>
                      <a:r>
                        <a:rPr lang="es-MX" sz="1600" dirty="0" smtClean="0"/>
                        <a:t>ransferencias que en su caso se efectúen, el tercero receptor y la finalidad de las mismas.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Consentimiento / Finalidad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487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VII. La</a:t>
                      </a:r>
                      <a:r>
                        <a:rPr lang="es-MX" sz="1600" baseline="0" dirty="0" smtClean="0"/>
                        <a:t> c</a:t>
                      </a:r>
                      <a:r>
                        <a:rPr lang="es-MX" sz="1600" dirty="0" smtClean="0"/>
                        <a:t>láusula que indica si el titular acepta o no la transferencia.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Consentimiento 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85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VIII.</a:t>
                      </a:r>
                      <a:r>
                        <a:rPr lang="es-MX" sz="1600" baseline="0" dirty="0" smtClean="0"/>
                        <a:t> Los m</a:t>
                      </a:r>
                      <a:r>
                        <a:rPr lang="es-MX" sz="1600" dirty="0" smtClean="0"/>
                        <a:t>edios y procedimientos para el ejercicio de los derechos ARCO.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Derechos</a:t>
                      </a:r>
                      <a:r>
                        <a:rPr lang="es-MX" sz="1600" baseline="0" dirty="0" smtClean="0"/>
                        <a:t> ARCO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75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IX. Los</a:t>
                      </a:r>
                      <a:r>
                        <a:rPr lang="es-MX" sz="1600" baseline="0" dirty="0" smtClean="0"/>
                        <a:t> m</a:t>
                      </a:r>
                      <a:r>
                        <a:rPr lang="es-MX" sz="1600" dirty="0" smtClean="0"/>
                        <a:t>ecanismos y procedimientos para poder revocar el consentimiento.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Consentimiento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75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X. Las</a:t>
                      </a:r>
                      <a:r>
                        <a:rPr lang="es-MX" sz="1600" baseline="0" dirty="0" smtClean="0"/>
                        <a:t> o</a:t>
                      </a:r>
                      <a:r>
                        <a:rPr lang="es-MX" sz="1600" dirty="0" smtClean="0"/>
                        <a:t>pciones y medios para limitar el uso o divulgación de datos personales.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Información/ Autodeterminación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064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dirty="0" smtClean="0"/>
                        <a:t>XI. Informar sobre el uso de mecanismos en medios remotos o locales de comunicación que permitan recabar datos de manera automática y simultánea cuando el titular hace contacto con los mismos.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Información/ Autodeterminación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3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XII. Los</a:t>
                      </a:r>
                      <a:r>
                        <a:rPr lang="es-MX" sz="1600" baseline="0" dirty="0" smtClean="0"/>
                        <a:t> p</a:t>
                      </a:r>
                      <a:r>
                        <a:rPr lang="es-MX" sz="1600" dirty="0" smtClean="0"/>
                        <a:t>rocedimientos y medios para comunicar cambios al aviso de privacidad.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57686" y="0"/>
            <a:ext cx="442915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 Prácticas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(opcional)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907704" y="5589240"/>
            <a:ext cx="7056784" cy="1021556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mecanismo para obtener el consentimiento del titular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casos en que es requerido, de conformidad con  la LFPDPPP y el Reglamento.</a:t>
            </a:r>
          </a:p>
          <a:p>
            <a:pPr algn="just"/>
            <a:endParaRPr lang="es-MX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907704" y="4351660"/>
            <a:ext cx="7056784" cy="1021556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derecho que le asiste al titular para acudir ante el IFAI,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caso de considerar que su derecho a la protección de datos personales ha sido vulnerado, y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907704" y="3055516"/>
            <a:ext cx="7056784" cy="1021556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tratamiento de datos personales que el responsable lleva a cabo como parte de un proceso de toma de decisiones, sin que intervenga la valoración de una persona física;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835696" y="1196752"/>
            <a:ext cx="7128792" cy="1634490"/>
          </a:xfrm>
          <a:prstGeom prst="round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tratamiento de datos personales de menores de edad y personas en estados de interdicción o incapacidad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 ejemplo los mecanismos habilitados para obtener el consentimiento de los padres, tutores o representantes; y las acciones, medidas y previsiones especiales implementadas);</a:t>
            </a:r>
          </a:p>
        </p:txBody>
      </p:sp>
      <p:pic>
        <p:nvPicPr>
          <p:cNvPr id="31748" name="Picture 4" descr="http://www.beijing-kids.com/files/u52736/201009_Living_C_6__mouse_cli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83508"/>
            <a:ext cx="758293" cy="980727"/>
          </a:xfrm>
          <a:prstGeom prst="rect">
            <a:avLst/>
          </a:prstGeom>
          <a:noFill/>
          <a:effectLst/>
        </p:spPr>
      </p:pic>
      <p:pic>
        <p:nvPicPr>
          <p:cNvPr id="31750" name="Picture 6" descr="C:\Users\sarai.cruz\Pictures\Imagen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365104"/>
            <a:ext cx="576064" cy="1048049"/>
          </a:xfrm>
          <a:prstGeom prst="rect">
            <a:avLst/>
          </a:prstGeom>
          <a:noFill/>
          <a:effectLst/>
        </p:spPr>
      </p:pic>
      <p:pic>
        <p:nvPicPr>
          <p:cNvPr id="29" name="Picture 4" descr="http://b.dryicons.com/images/icon_sets/shine_icon_set/png/256x256/process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0" contrast="-100000"/>
          </a:blip>
          <a:srcRect/>
          <a:stretch>
            <a:fillRect/>
          </a:stretch>
        </p:blipFill>
        <p:spPr bwMode="auto">
          <a:xfrm rot="21239100">
            <a:off x="998878" y="6169958"/>
            <a:ext cx="405505" cy="40550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4" descr="http://b.dryicons.com/images/icon_sets/shine_icon_set/png/256x256/process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0" contrast="-100000"/>
          </a:blip>
          <a:srcRect/>
          <a:stretch>
            <a:fillRect/>
          </a:stretch>
        </p:blipFill>
        <p:spPr bwMode="auto">
          <a:xfrm rot="195151">
            <a:off x="411995" y="6054190"/>
            <a:ext cx="533312" cy="533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4" descr="http://b.dryicons.com/images/icon_sets/shine_icon_set/png/256x256/process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0" contrast="-100000"/>
          </a:blip>
          <a:srcRect/>
          <a:stretch>
            <a:fillRect/>
          </a:stretch>
        </p:blipFill>
        <p:spPr bwMode="auto">
          <a:xfrm rot="21239100">
            <a:off x="847714" y="5811677"/>
            <a:ext cx="405505" cy="40550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752" name="Picture 8" descr="http://health.uml.edu/thc/HealthIssues/Muriel/children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1368152" cy="106031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357686" y="0"/>
            <a:ext cx="442915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1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556792"/>
            <a:ext cx="4104456" cy="21452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Identidad y Domicilio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Datos Personales a tratar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Datos Personales sensibles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556792"/>
            <a:ext cx="4104456" cy="21452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Finalidades del tratamiento de los Datos Personales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Transferencias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4365104"/>
            <a:ext cx="4104456" cy="21452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Medios para el ejercicio de los Derechos ARCO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Revocación del consentimiento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72000" y="4380076"/>
            <a:ext cx="4176464" cy="214526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Opciones para limitar el     uso o divulgación de los DP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Uso de cookies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Cambios al aviso de privacidad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63888" y="1412776"/>
            <a:ext cx="936104" cy="908864"/>
          </a:xfrm>
          <a:prstGeom prst="ellipse">
            <a:avLst/>
          </a:prstGeom>
          <a:solidFill>
            <a:srgbClr val="009E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956376" y="1412776"/>
            <a:ext cx="936104" cy="908864"/>
          </a:xfrm>
          <a:prstGeom prst="ellipse">
            <a:avLst/>
          </a:prstGeom>
          <a:solidFill>
            <a:srgbClr val="009E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63888" y="4077072"/>
            <a:ext cx="936104" cy="908864"/>
          </a:xfrm>
          <a:prstGeom prst="ellipse">
            <a:avLst/>
          </a:prstGeom>
          <a:solidFill>
            <a:srgbClr val="009E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028384" y="4149080"/>
            <a:ext cx="936104" cy="908864"/>
          </a:xfrm>
          <a:prstGeom prst="ellipse">
            <a:avLst/>
          </a:prstGeom>
          <a:solidFill>
            <a:srgbClr val="009E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fesionaleson.eu/wp-content/uploads/2012/10/metas-y-objetivos-de-empresa-580x3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2564904"/>
            <a:ext cx="7243330" cy="4158672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6C4CD-884D-42B1-A4A0-8FBC0AE070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1052736"/>
            <a:ext cx="715577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Al finalizar el curso, los participantes: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Calibri" pitchFamily="34" charset="0"/>
            </a:endParaRPr>
          </a:p>
          <a:p>
            <a:pPr lvl="0" algn="r" eaLnBrk="1" hangingPunct="1"/>
            <a:r>
              <a:rPr lang="es-MX" sz="3400" dirty="0" smtClean="0">
                <a:latin typeface="+mj-lt"/>
                <a:ea typeface="Calibri" pitchFamily="34" charset="0"/>
                <a:cs typeface="Calibri" pitchFamily="34" charset="0"/>
              </a:rPr>
              <a:t>Identificar</a:t>
            </a:r>
            <a:r>
              <a:rPr kumimoji="0" lang="es-MX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án </a:t>
            </a:r>
            <a:r>
              <a:rPr lang="es-MX" sz="3400" dirty="0" smtClean="0">
                <a:latin typeface="+mj-lt"/>
                <a:ea typeface="Calibri" pitchFamily="34" charset="0"/>
                <a:cs typeface="Calibri" pitchFamily="34" charset="0"/>
              </a:rPr>
              <a:t>los elementos informativos que deberá contener el Aviso de Privacidad en términos de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5856" y="3293690"/>
            <a:ext cx="54995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400" dirty="0" smtClean="0">
                <a:latin typeface="+mj-lt"/>
                <a:ea typeface="Calibri" pitchFamily="34" charset="0"/>
                <a:cs typeface="Calibri" pitchFamily="34" charset="0"/>
              </a:rPr>
              <a:t>La Ley Federal de Protección de Datos Personales en Posesión de los Particulares, su Reglamento y los Lineamientos del Aviso de Privacidad.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79712" y="116632"/>
            <a:ext cx="7167170" cy="738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357686" y="0"/>
            <a:ext cx="442915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2 </a:t>
            </a:r>
          </a:p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1556792"/>
            <a:ext cx="4104456" cy="214526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Identidad y Domicilio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Datos Personales a tratar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Datos Personales sensibles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556792"/>
            <a:ext cx="4104456" cy="214526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Finalidades del tratamiento de los Datos Personales</a:t>
            </a:r>
          </a:p>
          <a:p>
            <a:pPr marL="265113" indent="-265113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Transferencias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4365104"/>
            <a:ext cx="4104456" cy="214526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">
              <a:defRPr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Medios para el ejercicio de los Derechos ARCO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Revocación del consentimiento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72000" y="4380076"/>
            <a:ext cx="4176464" cy="214526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Opciones para limitar el     uso o divulgación de los DP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Uso de cookies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Cambios al aviso de privacidad</a:t>
            </a:r>
            <a:endParaRPr lang="es-MX" sz="24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63888" y="1412776"/>
            <a:ext cx="936104" cy="9088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956376" y="1412776"/>
            <a:ext cx="936104" cy="9088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63888" y="4077072"/>
            <a:ext cx="936104" cy="9088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028384" y="4077072"/>
            <a:ext cx="936104" cy="9088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5250" indent="-95250" algn="ctr">
              <a:defRPr/>
            </a:pPr>
            <a:r>
              <a:rPr lang="es-MX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glesia.cl/cursilloscristiandadvalparaiso/Paginas%20Temporales/20110530-EscFormacion_LectioDivina/interrogac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103237">
            <a:off x="-463051" y="1130253"/>
            <a:ext cx="5261707" cy="52617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" name="Picture 2" descr="http://www.iglesia.cl/cursilloscristiandadvalparaiso/Paginas%20Temporales/20110530-EscFormacion_LectioDivina/interrogac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0"/>
            <a:ext cx="4608512" cy="46085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4 CuadroTexto"/>
          <p:cNvSpPr txBox="1"/>
          <p:nvPr/>
        </p:nvSpPr>
        <p:spPr>
          <a:xfrm>
            <a:off x="3419872" y="3763238"/>
            <a:ext cx="5472608" cy="269009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r"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atencion@ifai.org.mx</a:t>
            </a:r>
          </a:p>
          <a:p>
            <a:pPr marL="180975" indent="-180975" algn="r">
              <a:defRPr/>
            </a:pP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r">
              <a:defRPr/>
            </a:pP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01 800 TELIFAI </a:t>
            </a:r>
          </a:p>
          <a:p>
            <a:pPr marL="180975" indent="-180975" algn="r">
              <a:defRPr/>
            </a:pPr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(01 800 8354324)</a:t>
            </a:r>
            <a:endParaRPr lang="es-MX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3331190"/>
            <a:ext cx="2880320" cy="1736646"/>
          </a:xfrm>
          <a:prstGeom prst="roundRect">
            <a:avLst/>
          </a:prstGeom>
          <a:solidFill>
            <a:srgbClr val="7B096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Dudas </a:t>
            </a:r>
          </a:p>
          <a:p>
            <a:pPr marL="180975" indent="-180975" algn="ctr"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la LFPDPPP</a:t>
            </a:r>
            <a:endParaRPr lang="es-MX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714876" y="0"/>
            <a:ext cx="4071966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CEVIFAI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428728" y="1428736"/>
            <a:ext cx="6429420" cy="17065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1254125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 IFAI pone a tu disposición la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capacitación en línea a través de su </a:t>
            </a:r>
          </a:p>
          <a:p>
            <a:pPr marL="1797050"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Centro Virtual de Formación</a:t>
            </a: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643174" y="3357562"/>
            <a:ext cx="6321314" cy="2071702"/>
          </a:xfrm>
          <a:prstGeom prst="roundRect">
            <a:avLst>
              <a:gd name="adj" fmla="val 21319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Introducción a la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LFPDPPP</a:t>
            </a: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Designación de la Persona o Departamento de DP</a:t>
            </a:r>
          </a:p>
          <a:p>
            <a:pPr marL="627063" marR="0" lvl="0" indent="-1809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Atención a las Solicitudes de Derechos ARCO</a:t>
            </a:r>
            <a:endParaRPr kumimoji="0" lang="es-E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Evento más rec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571768" cy="3169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dist="152400" dir="21540000" sx="107000" sy="107000" algn="t" rotWithShape="0">
              <a:prstClr val="black">
                <a:alpha val="31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071802" y="3214686"/>
            <a:ext cx="200026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MX" sz="4800" kern="0" spc="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ea typeface="+mj-ea"/>
                <a:cs typeface="+mj-cs"/>
              </a:rPr>
              <a:t>Cursos:</a:t>
            </a:r>
            <a:endParaRPr lang="es-ES" sz="7200" kern="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mienne" pitchFamily="82" charset="0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612576" y="6125234"/>
            <a:ext cx="551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http://cevifaiprivada.ifai.org.mx/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42844" y="5286388"/>
            <a:ext cx="1857356" cy="7150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ES" sz="1050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ES" sz="2400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Ingreso:</a:t>
            </a:r>
          </a:p>
          <a:p>
            <a:pPr algn="ctr">
              <a:lnSpc>
                <a:spcPct val="80000"/>
              </a:lnSpc>
              <a:buNone/>
            </a:pPr>
            <a:endParaRPr lang="es-ES" sz="1050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072362" y="5572140"/>
            <a:ext cx="1857356" cy="715089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ES" sz="1050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ES" sz="2400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Contacto:</a:t>
            </a:r>
          </a:p>
          <a:p>
            <a:pPr algn="ctr">
              <a:lnSpc>
                <a:spcPct val="80000"/>
              </a:lnSpc>
              <a:buNone/>
            </a:pPr>
            <a:endParaRPr lang="es-ES" sz="1050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14942" y="578645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50.04.24.00 </a:t>
            </a:r>
          </a:p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ext. 2984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0" y="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Naturaleza-objeto-finalidad de la LFPDPPP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93660028"/>
              </p:ext>
            </p:extLst>
          </p:nvPr>
        </p:nvGraphicFramePr>
        <p:xfrm>
          <a:off x="755576" y="1124744"/>
          <a:ext cx="78581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251520" y="2204864"/>
            <a:ext cx="2232248" cy="646986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16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Naturaleza y ámbito de aplicación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7500926" y="2276872"/>
            <a:ext cx="1643074" cy="3745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16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Finalidad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851920" y="1268760"/>
            <a:ext cx="1643074" cy="3745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16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</a:t>
            </a:r>
          </a:p>
        </p:txBody>
      </p:sp>
      <p:pic>
        <p:nvPicPr>
          <p:cNvPr id="17" name="Picture 2" descr="http://www.tendenciaim.com/attachments/Image/Republica_mexican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933056"/>
            <a:ext cx="2205023" cy="1500178"/>
          </a:xfrm>
          <a:prstGeom prst="rect">
            <a:avLst/>
          </a:prstGeom>
          <a:noFill/>
          <a:effectLst/>
        </p:spPr>
      </p:pic>
      <p:sp>
        <p:nvSpPr>
          <p:cNvPr id="18" name="17 CuadroTexto"/>
          <p:cNvSpPr txBox="1"/>
          <p:nvPr/>
        </p:nvSpPr>
        <p:spPr>
          <a:xfrm>
            <a:off x="0" y="6033482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Garantizar la privacidad y el derecho a la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autodeterminación informativa de las personas</a:t>
            </a:r>
            <a:endParaRPr lang="es-MX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14842" y="0"/>
            <a:ext cx="4572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Sujetos Regulados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177044" y="1176434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ttp://static.wix.com/media/2542e10238a3cb023b0e98e893e8280f.wix_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844824"/>
            <a:ext cx="571504" cy="571504"/>
          </a:xfrm>
          <a:prstGeom prst="rect">
            <a:avLst/>
          </a:prstGeom>
          <a:noFill/>
          <a:effectLst/>
        </p:spPr>
      </p:pic>
      <p:pic>
        <p:nvPicPr>
          <p:cNvPr id="13" name="Picture 4" descr="http://t2.gstatic.com/images?q=tbn:ANd9GcRGURSu1SwtTbR_xFeuWiadOJrT0ocdPf-o0WAZZC2dn2ZvlY1M41jQr_lpVQ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941168"/>
            <a:ext cx="554495" cy="392508"/>
          </a:xfrm>
          <a:prstGeom prst="rect">
            <a:avLst/>
          </a:prstGeom>
          <a:noFill/>
          <a:effectLst/>
        </p:spPr>
      </p:pic>
      <p:pic>
        <p:nvPicPr>
          <p:cNvPr id="57346" name="Picture 2" descr="http://us.123rf.com/400wm/400/400/ika747/ika7471106/ika747110600069/9921818-icono-de-album-de-bod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552" t="10071" r="9936" b="15395"/>
          <a:stretch>
            <a:fillRect/>
          </a:stretch>
        </p:blipFill>
        <p:spPr bwMode="auto">
          <a:xfrm rot="1164951">
            <a:off x="7698498" y="5413409"/>
            <a:ext cx="1316834" cy="121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ttp://files.softicons.com/download/application-icons/vista-stock-icons-by-lokas-software/png/256/office-build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7688" y="1124744"/>
            <a:ext cx="1646312" cy="1646312"/>
          </a:xfrm>
          <a:prstGeom prst="rect">
            <a:avLst/>
          </a:prstGeom>
          <a:noFill/>
        </p:spPr>
      </p:pic>
      <p:pic>
        <p:nvPicPr>
          <p:cNvPr id="15" name="14 Imagen" descr="titular.png"/>
          <p:cNvPicPr>
            <a:picLocks noChangeAspect="1"/>
          </p:cNvPicPr>
          <p:nvPr/>
        </p:nvPicPr>
        <p:blipFill>
          <a:blip r:embed="rId11" cstate="print"/>
          <a:srcRect l="18636" t="8159" r="20132" b="32687"/>
          <a:stretch>
            <a:fillRect/>
          </a:stretch>
        </p:blipFill>
        <p:spPr>
          <a:xfrm>
            <a:off x="7020272" y="2276872"/>
            <a:ext cx="576064" cy="72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214842" y="0"/>
            <a:ext cx="4572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Básicas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4" descr="http://regaloexpress.galeon.com/telefon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20888"/>
            <a:ext cx="1089010" cy="886059"/>
          </a:xfrm>
          <a:prstGeom prst="rect">
            <a:avLst/>
          </a:prstGeom>
          <a:noFill/>
          <a:effectLst/>
        </p:spPr>
      </p:pic>
      <p:pic>
        <p:nvPicPr>
          <p:cNvPr id="11" name="Picture 6" descr="http://www.deviantart.com/download/57671182/House_Cartoon_by_gabrielfa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24678">
            <a:off x="6639100" y="1243139"/>
            <a:ext cx="1153069" cy="864802"/>
          </a:xfrm>
          <a:prstGeom prst="rect">
            <a:avLst/>
          </a:prstGeom>
          <a:noFill/>
          <a:effectLst/>
        </p:spPr>
      </p:pic>
      <p:pic>
        <p:nvPicPr>
          <p:cNvPr id="12" name="Picture 8" descr="http://2.bp.blogspot.com/_RumkDWzQTQs/TJs4fPF4KoI/AAAAAAAAADg/Qpox35zxBxc/s320/graduad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2073">
            <a:off x="7800613" y="1529710"/>
            <a:ext cx="996310" cy="807137"/>
          </a:xfrm>
          <a:prstGeom prst="rect">
            <a:avLst/>
          </a:prstGeom>
          <a:noFill/>
          <a:effectLst/>
        </p:spPr>
      </p:pic>
      <p:sp>
        <p:nvSpPr>
          <p:cNvPr id="13" name="12 CuadroTexto"/>
          <p:cNvSpPr txBox="1"/>
          <p:nvPr/>
        </p:nvSpPr>
        <p:spPr>
          <a:xfrm>
            <a:off x="3995936" y="1961545"/>
            <a:ext cx="3166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Cualquier información concerniente a una persona física identificada o identificable.</a:t>
            </a:r>
            <a:endParaRPr lang="es-MX" sz="2000" dirty="0"/>
          </a:p>
        </p:txBody>
      </p:sp>
      <p:pic>
        <p:nvPicPr>
          <p:cNvPr id="14" name="Picture 12" descr="http://microrespuestas.com/wp-content/uploads/2010/03/ARROB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46087">
            <a:off x="7240372" y="1858059"/>
            <a:ext cx="783352" cy="786243"/>
          </a:xfrm>
          <a:prstGeom prst="rect">
            <a:avLst/>
          </a:prstGeom>
          <a:noFill/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8334" t="49167" r="29166" b="33333"/>
          <a:stretch>
            <a:fillRect/>
          </a:stretch>
        </p:blipFill>
        <p:spPr bwMode="auto">
          <a:xfrm rot="2108540">
            <a:off x="8251764" y="2364802"/>
            <a:ext cx="768712" cy="6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1" descr="http://www.fqdeluruguay.org/wp-content/uploads/2009/02/ad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80870">
            <a:off x="3643404" y="4679732"/>
            <a:ext cx="1457257" cy="947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3" descr="http://definicion.com.mx/imagenes/ideologi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77072"/>
            <a:ext cx="923278" cy="1300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www.maersa.com.mx/images/huella1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4048" y="5445224"/>
            <a:ext cx="830041" cy="1000132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21 Imagen" descr="SALUD.jpg"/>
          <p:cNvPicPr>
            <a:picLocks noChangeAspect="1"/>
          </p:cNvPicPr>
          <p:nvPr/>
        </p:nvPicPr>
        <p:blipFill>
          <a:blip r:embed="rId10" cstate="print"/>
          <a:srcRect l="12500" t="9511" r="12499" b="15488"/>
          <a:stretch>
            <a:fillRect/>
          </a:stretch>
        </p:blipFill>
        <p:spPr>
          <a:xfrm>
            <a:off x="4283968" y="3861048"/>
            <a:ext cx="751655" cy="751655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23" name="22 Imagen" descr="PEOPLE2.png"/>
          <p:cNvPicPr>
            <a:picLocks noChangeAspect="1"/>
          </p:cNvPicPr>
          <p:nvPr/>
        </p:nvPicPr>
        <p:blipFill>
          <a:blip r:embed="rId11" cstate="print"/>
          <a:srcRect r="14138" b="26316"/>
          <a:stretch>
            <a:fillRect/>
          </a:stretch>
        </p:blipFill>
        <p:spPr>
          <a:xfrm>
            <a:off x="201742" y="2436848"/>
            <a:ext cx="2786082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23 Rectángulo"/>
          <p:cNvSpPr/>
          <p:nvPr/>
        </p:nvSpPr>
        <p:spPr>
          <a:xfrm>
            <a:off x="6228184" y="4165917"/>
            <a:ext cx="29158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900" dirty="0" smtClean="0"/>
              <a:t>Aquellos DP que afecten a la esfera más íntima de su titular o cuya utilización indebida pueda dar origen a discriminación o conlleve un riesgo grave para  el titular.</a:t>
            </a:r>
            <a:endParaRPr lang="es-MX" sz="1900" dirty="0"/>
          </a:p>
        </p:txBody>
      </p:sp>
      <p:sp>
        <p:nvSpPr>
          <p:cNvPr id="25" name="24 Rectángulo"/>
          <p:cNvSpPr/>
          <p:nvPr/>
        </p:nvSpPr>
        <p:spPr>
          <a:xfrm>
            <a:off x="285720" y="4434496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La persona física a quien corresponden los datos personales.</a:t>
            </a:r>
            <a:endParaRPr lang="es-MX" dirty="0"/>
          </a:p>
        </p:txBody>
      </p:sp>
      <p:sp>
        <p:nvSpPr>
          <p:cNvPr id="26" name="25 Abrir llave"/>
          <p:cNvSpPr/>
          <p:nvPr/>
        </p:nvSpPr>
        <p:spPr>
          <a:xfrm>
            <a:off x="3203848" y="1268760"/>
            <a:ext cx="720080" cy="5256584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611560" y="2050222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Titular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427984" y="1474158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Datos Personales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6588224" y="3717032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DP Sensibles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88264" y="1436583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Persona física o moral de carácter privado que </a:t>
            </a:r>
            <a:r>
              <a:rPr lang="es-MX" b="1" dirty="0" smtClean="0"/>
              <a:t>DECIDE</a:t>
            </a:r>
            <a:r>
              <a:rPr lang="es-MX" dirty="0" smtClean="0"/>
              <a:t> sobre el tratamiento de los DP.</a:t>
            </a:r>
            <a:endParaRPr lang="es-MX" dirty="0"/>
          </a:p>
        </p:txBody>
      </p:sp>
      <p:pic>
        <p:nvPicPr>
          <p:cNvPr id="4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395536" y="3140968"/>
            <a:ext cx="1219200" cy="1219201"/>
          </a:xfrm>
          <a:prstGeom prst="rect">
            <a:avLst/>
          </a:prstGeom>
          <a:noFill/>
        </p:spPr>
      </p:pic>
      <p:pic>
        <p:nvPicPr>
          <p:cNvPr id="5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395536" y="5378151"/>
            <a:ext cx="1219200" cy="12192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28860" y="21429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</a:t>
            </a:r>
            <a:endParaRPr lang="es-MX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85983" y="3452807"/>
            <a:ext cx="2714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Persona física o jurídica que sola o conjuntamente con otras trate DP </a:t>
            </a:r>
            <a:r>
              <a:rPr lang="es-MX" b="1" dirty="0" smtClean="0"/>
              <a:t>POR CUENTA </a:t>
            </a:r>
            <a:r>
              <a:rPr lang="es-MX" dirty="0" smtClean="0"/>
              <a:t>del responsable.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267744" y="5514819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Persona física o moral, nacional o extranjera distinta del titular y el responsable.</a:t>
            </a:r>
            <a:endParaRPr lang="es-MX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1" t="41016" r="55581" b="32713"/>
          <a:stretch>
            <a:fillRect/>
          </a:stretch>
        </p:blipFill>
        <p:spPr bwMode="auto">
          <a:xfrm>
            <a:off x="1043608" y="980728"/>
            <a:ext cx="1224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14" name="22 Grupo"/>
          <p:cNvGrpSpPr/>
          <p:nvPr/>
        </p:nvGrpSpPr>
        <p:grpSpPr>
          <a:xfrm>
            <a:off x="6876256" y="2636912"/>
            <a:ext cx="1214446" cy="1214446"/>
            <a:chOff x="6143636" y="1643050"/>
            <a:chExt cx="1214446" cy="1214446"/>
          </a:xfrm>
        </p:grpSpPr>
        <p:pic>
          <p:nvPicPr>
            <p:cNvPr id="15" name="Picture 5" descr="http://3.bp.blogspot.com/_f73GPuX6JOY/TQIB03vs62I/AAAAAAAAAAQ/-YqdRhLW4ss/s1600/icono-tuenti-web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6143636" y="1643050"/>
              <a:ext cx="1214446" cy="1214446"/>
            </a:xfrm>
            <a:prstGeom prst="rect">
              <a:avLst/>
            </a:prstGeom>
            <a:noFill/>
          </p:spPr>
        </p:pic>
        <p:pic>
          <p:nvPicPr>
            <p:cNvPr id="16" name="Picture 5" descr="http://3.bp.blogspot.com/_f73GPuX6JOY/TQIB03vs62I/AAAAAAAAAAQ/-YqdRhLW4ss/s1600/icono-tuenti-web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r="52550"/>
            <a:stretch>
              <a:fillRect/>
            </a:stretch>
          </p:blipFill>
          <p:spPr bwMode="auto">
            <a:xfrm>
              <a:off x="6143636" y="1643050"/>
              <a:ext cx="571504" cy="1204426"/>
            </a:xfrm>
            <a:prstGeom prst="rect">
              <a:avLst/>
            </a:prstGeom>
            <a:noFill/>
          </p:spPr>
        </p:pic>
      </p:grpSp>
      <p:sp>
        <p:nvSpPr>
          <p:cNvPr id="17" name="16 CuadroTexto"/>
          <p:cNvSpPr txBox="1"/>
          <p:nvPr/>
        </p:nvSpPr>
        <p:spPr>
          <a:xfrm>
            <a:off x="5796136" y="4725144"/>
            <a:ext cx="32043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Dará trámite a las solicitudes de derechos ARCO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Fomentará la protección de datos personales</a:t>
            </a:r>
          </a:p>
          <a:p>
            <a:pPr algn="just"/>
            <a:endParaRPr lang="es-MX" dirty="0" smtClean="0"/>
          </a:p>
          <a:p>
            <a:pPr algn="r"/>
            <a:r>
              <a:rPr lang="es-MX" sz="1600" i="1" dirty="0" smtClean="0"/>
              <a:t>Designar al  6 de julio de 2011. </a:t>
            </a:r>
          </a:p>
        </p:txBody>
      </p:sp>
      <p:pic>
        <p:nvPicPr>
          <p:cNvPr id="18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0472" y="1412776"/>
            <a:ext cx="1219200" cy="1219201"/>
          </a:xfrm>
          <a:prstGeom prst="rect">
            <a:avLst/>
          </a:prstGeom>
          <a:noFill/>
        </p:spPr>
      </p:pic>
      <p:sp>
        <p:nvSpPr>
          <p:cNvPr id="19" name="18 Flecha curvada hacia la derecha"/>
          <p:cNvSpPr/>
          <p:nvPr/>
        </p:nvSpPr>
        <p:spPr>
          <a:xfrm flipH="1">
            <a:off x="4921889" y="1576976"/>
            <a:ext cx="793119" cy="2928704"/>
          </a:xfrm>
          <a:prstGeom prst="curvedRightArrow">
            <a:avLst>
              <a:gd name="adj1" fmla="val 37179"/>
              <a:gd name="adj2" fmla="val 90555"/>
              <a:gd name="adj3" fmla="val 30206"/>
            </a:avLst>
          </a:prstGeom>
          <a:solidFill>
            <a:srgbClr val="4C4C4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8104" y="1412776"/>
            <a:ext cx="342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Relación establecida a través de un instrumento jurídico que acredite su existencia, alcance y contenido.</a:t>
            </a:r>
            <a:endParaRPr lang="es-MX" sz="1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-36512" y="43651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Ajeno a la organización del responsable</a:t>
            </a:r>
            <a:endParaRPr lang="es-MX" sz="1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411760" y="980728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Responsable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411760" y="2924951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Encargado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411760" y="5085184"/>
            <a:ext cx="2232248" cy="4426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Tercero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012160" y="3933056"/>
            <a:ext cx="2880320" cy="783193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Times" pitchFamily="18" charset="0"/>
              <a:buNone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Persona o departamento de 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Flecha curvada hacia la derecha"/>
          <p:cNvSpPr/>
          <p:nvPr/>
        </p:nvSpPr>
        <p:spPr>
          <a:xfrm rot="17155272">
            <a:off x="2264519" y="3478787"/>
            <a:ext cx="794573" cy="3887642"/>
          </a:xfrm>
          <a:prstGeom prst="curvedRightArrow">
            <a:avLst>
              <a:gd name="adj1" fmla="val 38595"/>
              <a:gd name="adj2" fmla="val 72036"/>
              <a:gd name="adj3" fmla="val 30206"/>
            </a:avLst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766209" y="6058579"/>
            <a:ext cx="3355053" cy="578882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dirty="0" smtClean="0"/>
              <a:t>Podrán solicitar la opinión del Instituto sobre las transferencias internacionales.</a:t>
            </a:r>
            <a:endParaRPr lang="es-MX" sz="14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21152" y="6426580"/>
            <a:ext cx="2133600" cy="365125"/>
          </a:xfrm>
        </p:spPr>
        <p:txBody>
          <a:bodyPr/>
          <a:lstStyle/>
          <a:p>
            <a:pPr>
              <a:defRPr/>
            </a:pPr>
            <a:fld id="{FB3A744E-26D8-4AD8-B5CB-EA54753B79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2" descr="http://rhnet-service.com/RHPay/aviso-de-privacid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9641">
            <a:off x="4743410" y="1092753"/>
            <a:ext cx="1671065" cy="21617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683568" y="1266982"/>
            <a:ext cx="3670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Cuando el responsable pretenda </a:t>
            </a:r>
            <a:r>
              <a:rPr lang="es-MX" b="1" dirty="0" smtClean="0">
                <a:solidFill>
                  <a:srgbClr val="009E47"/>
                </a:solidFill>
              </a:rPr>
              <a:t>transferir DP </a:t>
            </a:r>
            <a:r>
              <a:rPr lang="es-MX" dirty="0" smtClean="0"/>
              <a:t>a terceros nacionales o extranjeros</a:t>
            </a:r>
          </a:p>
          <a:p>
            <a:pPr algn="ctr"/>
            <a:endParaRPr lang="es-MX" dirty="0" smtClean="0"/>
          </a:p>
          <a:p>
            <a:pPr algn="ctr"/>
            <a:endParaRPr lang="es-MX" sz="2400" dirty="0" smtClean="0"/>
          </a:p>
          <a:p>
            <a:pPr algn="ctr"/>
            <a:r>
              <a:rPr lang="es-MX" dirty="0" smtClean="0"/>
              <a:t>Deberá </a:t>
            </a:r>
            <a:r>
              <a:rPr lang="es-MX" b="1" dirty="0" smtClean="0">
                <a:solidFill>
                  <a:srgbClr val="009E47"/>
                </a:solidFill>
              </a:rPr>
              <a:t>comunicar el aviso de privacidad y las finalidades </a:t>
            </a:r>
            <a:r>
              <a:rPr lang="es-MX" dirty="0" smtClean="0"/>
              <a:t>a las que el titular sujetó su tratamiento</a:t>
            </a:r>
            <a:endParaRPr lang="en-US" dirty="0" smtClean="0"/>
          </a:p>
        </p:txBody>
      </p:sp>
      <p:grpSp>
        <p:nvGrpSpPr>
          <p:cNvPr id="18" name="24 Grupo"/>
          <p:cNvGrpSpPr/>
          <p:nvPr/>
        </p:nvGrpSpPr>
        <p:grpSpPr>
          <a:xfrm>
            <a:off x="4067944" y="4291318"/>
            <a:ext cx="1219200" cy="1219201"/>
            <a:chOff x="3071802" y="4929198"/>
            <a:chExt cx="1219200" cy="1219201"/>
          </a:xfrm>
          <a:effectLst/>
        </p:grpSpPr>
        <p:pic>
          <p:nvPicPr>
            <p:cNvPr id="19" name="Picture 5" descr="http://3.bp.blogspot.com/_f73GPuX6JOY/TQIB03vs62I/AAAAAAAAAAQ/-YqdRhLW4ss/s1600/icono-tuenti-web2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3071802" y="4929198"/>
              <a:ext cx="1219200" cy="1219201"/>
            </a:xfrm>
            <a:prstGeom prst="rect">
              <a:avLst/>
            </a:prstGeom>
            <a:noFill/>
          </p:spPr>
        </p:pic>
        <p:pic>
          <p:nvPicPr>
            <p:cNvPr id="20" name="Picture 5" descr="http://3.bp.blogspot.com/_f73GPuX6JOY/TQIB03vs62I/AAAAAAAAAAQ/-YqdRhLW4ss/s1600/icono-tuenti-web2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r="53125"/>
            <a:stretch>
              <a:fillRect/>
            </a:stretch>
          </p:blipFill>
          <p:spPr bwMode="auto">
            <a:xfrm>
              <a:off x="3071802" y="4929198"/>
              <a:ext cx="571504" cy="1219201"/>
            </a:xfrm>
            <a:prstGeom prst="rect">
              <a:avLst/>
            </a:prstGeom>
            <a:noFill/>
          </p:spPr>
        </p:pic>
      </p:grpSp>
      <p:sp>
        <p:nvSpPr>
          <p:cNvPr id="21" name="20 Rectángulo"/>
          <p:cNvSpPr/>
          <p:nvPr/>
        </p:nvSpPr>
        <p:spPr>
          <a:xfrm>
            <a:off x="5604622" y="5613047"/>
            <a:ext cx="3539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Asumirá las mismas obligaciones del responsable que transfirió los DP</a:t>
            </a:r>
            <a:endParaRPr lang="en-US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5604622" y="4075294"/>
            <a:ext cx="353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El tratamiento de los DP se realizará conforme a lo convenido en el aviso de privacidad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244144" y="1939452"/>
            <a:ext cx="2000264" cy="180474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Cláusula de transferencia</a:t>
            </a:r>
          </a:p>
          <a:p>
            <a:pPr algn="ctr"/>
            <a:endParaRPr lang="es-MX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Sí acepto</a:t>
            </a:r>
          </a:p>
          <a:p>
            <a:endParaRPr lang="es-MX" sz="1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 acepto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530028" y="3213478"/>
            <a:ext cx="252414" cy="26161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MX" sz="1050" dirty="0" smtClean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530028" y="2856288"/>
            <a:ext cx="252414" cy="26161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MX" sz="1050" dirty="0" smtClean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" name="Picture 4" descr="http://t2.gstatic.com/images?q=tbn:ANd9GcRGURSu1SwtTbR_xFeuWiadOJrT0ocdPf-o0WAZZC2dn2ZvlY1M41jQr_lpV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551294" y="3272573"/>
            <a:ext cx="211878" cy="149981"/>
          </a:xfrm>
          <a:prstGeom prst="rect">
            <a:avLst/>
          </a:prstGeom>
          <a:noFill/>
          <a:effectLst/>
        </p:spPr>
      </p:pic>
      <p:pic>
        <p:nvPicPr>
          <p:cNvPr id="27" name="Picture 2" descr="http://static.wix.com/media/2542e10238a3cb023b0e98e893e8280f.wix_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19310"/>
            <a:ext cx="214314" cy="214314"/>
          </a:xfrm>
          <a:prstGeom prst="rect">
            <a:avLst/>
          </a:prstGeom>
          <a:noFill/>
          <a:effectLst/>
        </p:spPr>
      </p:pic>
      <p:pic>
        <p:nvPicPr>
          <p:cNvPr id="28" name="Picture 2" descr="http://static.wix.com/media/2542e10238a3cb023b0e98e893e8280f.wix_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731478"/>
            <a:ext cx="214314" cy="214314"/>
          </a:xfrm>
          <a:prstGeom prst="rect">
            <a:avLst/>
          </a:prstGeom>
          <a:noFill/>
          <a:effectLst/>
        </p:spPr>
      </p:pic>
      <p:sp>
        <p:nvSpPr>
          <p:cNvPr id="29" name="28 Flecha derecha"/>
          <p:cNvSpPr/>
          <p:nvPr/>
        </p:nvSpPr>
        <p:spPr>
          <a:xfrm rot="5400000">
            <a:off x="2299141" y="2315705"/>
            <a:ext cx="501869" cy="420648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" name="Picture 5" descr="http://3.bp.blogspot.com/_f73GPuX6JOY/TQIB03vs62I/AAAAAAAAAAQ/-YqdRhLW4ss/s1600/icono-tuenti-web2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3715254"/>
            <a:ext cx="928694" cy="928695"/>
          </a:xfrm>
          <a:prstGeom prst="rect">
            <a:avLst/>
          </a:prstGeom>
          <a:noFill/>
          <a:effectLst/>
        </p:spPr>
      </p:pic>
      <p:sp>
        <p:nvSpPr>
          <p:cNvPr id="31" name="30 Rectángulo"/>
          <p:cNvSpPr/>
          <p:nvPr/>
        </p:nvSpPr>
        <p:spPr>
          <a:xfrm>
            <a:off x="1547664" y="4435334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9E47"/>
                </a:solidFill>
              </a:rPr>
              <a:t>FORMALIZACIÓN: </a:t>
            </a:r>
            <a:r>
              <a:rPr lang="es-MX" sz="1400" dirty="0" smtClean="0"/>
              <a:t>a través de cláusulas contractuales u otros instrumentos jurídicos</a:t>
            </a:r>
          </a:p>
        </p:txBody>
      </p:sp>
      <p:pic>
        <p:nvPicPr>
          <p:cNvPr id="32" name="Picture 2" descr="http://www.sxc.hu/pic/m/h/hi/hisks/1102203_question_mark_1.jpg"/>
          <p:cNvPicPr>
            <a:picLocks noChangeAspect="1" noChangeArrowheads="1"/>
          </p:cNvPicPr>
          <p:nvPr/>
        </p:nvPicPr>
        <p:blipFill>
          <a:blip r:embed="rId7" cstate="print"/>
          <a:srcRect l="10000" t="10000" r="12499" b="12499"/>
          <a:stretch>
            <a:fillRect/>
          </a:stretch>
        </p:blipFill>
        <p:spPr bwMode="auto">
          <a:xfrm>
            <a:off x="107504" y="6021288"/>
            <a:ext cx="648072" cy="648072"/>
          </a:xfrm>
          <a:prstGeom prst="roundRect">
            <a:avLst/>
          </a:prstGeom>
          <a:noFill/>
        </p:spPr>
      </p:pic>
      <p:sp>
        <p:nvSpPr>
          <p:cNvPr id="34" name="1 Título"/>
          <p:cNvSpPr txBox="1">
            <a:spLocks/>
          </p:cNvSpPr>
          <p:nvPr/>
        </p:nvSpPr>
        <p:spPr>
          <a:xfrm>
            <a:off x="3000364" y="0"/>
            <a:ext cx="5786478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Transferencias de DP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35 Abrir llave"/>
          <p:cNvSpPr/>
          <p:nvPr/>
        </p:nvSpPr>
        <p:spPr>
          <a:xfrm>
            <a:off x="5148064" y="4003286"/>
            <a:ext cx="349210" cy="2594066"/>
          </a:xfrm>
          <a:prstGeom prst="lef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516216" y="116632"/>
            <a:ext cx="2483768" cy="86994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Principios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60447158"/>
              </p:ext>
            </p:extLst>
          </p:nvPr>
        </p:nvGraphicFramePr>
        <p:xfrm>
          <a:off x="395536" y="1052736"/>
          <a:ext cx="8424936" cy="561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ACB2C5A07D949B0332C910E589859" ma:contentTypeVersion="6" ma:contentTypeDescription="Crear nuevo documento." ma:contentTypeScope="" ma:versionID="b2332b9cd850fe35695ff15960d4ef1c">
  <xsd:schema xmlns:xsd="http://www.w3.org/2001/XMLSchema" xmlns:xs="http://www.w3.org/2001/XMLSchema" xmlns:p="http://schemas.microsoft.com/office/2006/metadata/properties" xmlns:ns2="d52de530-e09c-4214-8367-9dcf1a852bc6" targetNamespace="http://schemas.microsoft.com/office/2006/metadata/properties" ma:root="true" ma:fieldsID="5fba3abb3a635aa6c33819a4e1cf0f8a" ns2:_="">
    <xsd:import namespace="d52de530-e09c-4214-8367-9dcf1a852bc6"/>
    <xsd:element name="properties">
      <xsd:complexType>
        <xsd:sequence>
          <xsd:element name="documentManagement">
            <xsd:complexType>
              <xsd:all>
                <xsd:element ref="ns2:Seccion"/>
                <xsd:element ref="ns2:Nombre_x0020_completo" minOccurs="0"/>
                <xsd:element ref="ns2:Fecha" minOccurs="0"/>
                <xsd:element ref="ns2:Orden_x0020_Seccion" minOccurs="0"/>
                <xsd:element ref="ns2:Orden_x0020_D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de530-e09c-4214-8367-9dcf1a852bc6" elementFormDefault="qualified">
    <xsd:import namespace="http://schemas.microsoft.com/office/2006/documentManagement/types"/>
    <xsd:import namespace="http://schemas.microsoft.com/office/infopath/2007/PartnerControls"/>
    <xsd:element name="Seccion" ma:index="1" ma:displayName="Seccion" ma:internalName="Seccion">
      <xsd:simpleType>
        <xsd:restriction base="dms:Note"/>
      </xsd:simpleType>
    </xsd:element>
    <xsd:element name="Nombre_x0020_completo" ma:index="2" nillable="true" ma:displayName="Nombre completo" ma:internalName="Nombre_x0020_completo">
      <xsd:simpleType>
        <xsd:restriction base="dms:Note"/>
      </xsd:simpleType>
    </xsd:element>
    <xsd:element name="Fecha" ma:index="3" nillable="true" ma:displayName="Fecha" ma:default="[today]" ma:format="DateOnly" ma:internalName="Fecha">
      <xsd:simpleType>
        <xsd:restriction base="dms:DateTime"/>
      </xsd:simpleType>
    </xsd:element>
    <xsd:element name="Orden_x0020_Seccion" ma:index="4" nillable="true" ma:displayName="Orden Seccion" ma:decimals="0" ma:internalName="Orden_x0020_Seccion">
      <xsd:simpleType>
        <xsd:restriction base="dms:Number"/>
      </xsd:simpleType>
    </xsd:element>
    <xsd:element name="Orden_x0020_Dos" ma:index="5" nillable="true" ma:displayName="Orden Dos" ma:decimals="0" ma:internalName="Orden_x0020_Dos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_x0020_Seccion xmlns="d52de530-e09c-4214-8367-9dcf1a852bc6">10</Orden_x0020_Seccion>
    <Seccion xmlns="d52de530-e09c-4214-8367-9dcf1a852bc6">Presentaciones utilizadas en los cursos presenciales dirigidos a Sujetos Regulados</Seccion>
    <Orden_x0020_Dos xmlns="d52de530-e09c-4214-8367-9dcf1a852bc6">3</Orden_x0020_Dos>
    <Nombre_x0020_completo xmlns="d52de530-e09c-4214-8367-9dcf1a852bc6">Presentación del Taller de Aviso de Privacidad impartido por Ricardo Gómez</Nombre_x0020_completo>
    <Fecha xmlns="d52de530-e09c-4214-8367-9dcf1a852bc6">2019-06-03T05:00:00+00:00</Fecha>
  </documentManagement>
</p:properties>
</file>

<file path=customXml/itemProps1.xml><?xml version="1.0" encoding="utf-8"?>
<ds:datastoreItem xmlns:ds="http://schemas.openxmlformats.org/officeDocument/2006/customXml" ds:itemID="{9D6113A8-CA34-4310-A521-93F3F3C49338}"/>
</file>

<file path=customXml/itemProps2.xml><?xml version="1.0" encoding="utf-8"?>
<ds:datastoreItem xmlns:ds="http://schemas.openxmlformats.org/officeDocument/2006/customXml" ds:itemID="{1A0124C8-1FE1-4CBB-BFA6-ED729BF5D63B}"/>
</file>

<file path=customXml/itemProps3.xml><?xml version="1.0" encoding="utf-8"?>
<ds:datastoreItem xmlns:ds="http://schemas.openxmlformats.org/officeDocument/2006/customXml" ds:itemID="{2AAEE78E-CB66-47E5-93F1-709CF0B8DA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11110</TotalTime>
  <Words>3212</Words>
  <Application>Microsoft Office PowerPoint</Application>
  <PresentationFormat>Presentación en pantalla (4:3)</PresentationFormat>
  <Paragraphs>408</Paragraphs>
  <Slides>32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 A I</dc:title>
  <dc:creator>Saraí Cruz García</dc:creator>
  <cp:lastModifiedBy>Ricardo Gómez Ortega</cp:lastModifiedBy>
  <cp:revision>1158</cp:revision>
  <cp:lastPrinted>2003-06-05T18:30:44Z</cp:lastPrinted>
  <dcterms:created xsi:type="dcterms:W3CDTF">2003-05-23T15:01:49Z</dcterms:created>
  <dcterms:modified xsi:type="dcterms:W3CDTF">2016-03-08T00:08:22Z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0x010100B61ACB2C5A07D949B0332C910E589859</vt:lpwstr>
  </property>
</Properties>
</file>